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2"/>
  </p:notesMasterIdLst>
  <p:sldIdLst>
    <p:sldId id="588" r:id="rId2"/>
    <p:sldId id="1480" r:id="rId3"/>
    <p:sldId id="740" r:id="rId4"/>
    <p:sldId id="1478" r:id="rId5"/>
    <p:sldId id="743" r:id="rId6"/>
    <p:sldId id="694" r:id="rId7"/>
    <p:sldId id="695" r:id="rId8"/>
    <p:sldId id="814" r:id="rId9"/>
    <p:sldId id="696" r:id="rId10"/>
    <p:sldId id="911" r:id="rId11"/>
  </p:sldIdLst>
  <p:sldSz cx="9144000" cy="6858000" type="screen4x3"/>
  <p:notesSz cx="6565900" cy="9982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99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2743" autoAdjust="0"/>
  </p:normalViewPr>
  <p:slideViewPr>
    <p:cSldViewPr>
      <p:cViewPr varScale="1">
        <p:scale>
          <a:sx n="63" d="100"/>
          <a:sy n="63" d="100"/>
        </p:scale>
        <p:origin x="1352" y="5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740" y="4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AutoShape 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5" name="AutoShape 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6" name="AutoShape 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7" name="AutoShape 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8" name="AutoShape 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9" name="AutoShape 1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0" name="AutoShape 1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1" name="AutoShape 1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2" name="AutoShape 1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3" name="AutoShape 1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4" name="AutoShape 1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5" name="AutoShape 1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6" name="AutoShape 1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7" name="AutoShape 1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8" name="AutoShape 1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9" name="AutoShape 2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0" name="AutoShape 2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1" name="AutoShape 2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2" name="AutoShape 2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3" name="AutoShape 2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4" name="AutoShape 2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5" name="AutoShape 2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6" name="AutoShape 2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7" name="AutoShape 2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8" name="AutoShape 2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9" name="AutoShape 3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0" name="AutoShape 3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1" name="AutoShape 3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2" name="AutoShape 3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3" name="AutoShape 3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4" name="AutoShape 3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5" name="AutoShape 3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6" name="AutoShape 3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7" name="AutoShape 3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8" name="AutoShape 3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9" name="AutoShape 4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0" name="AutoShape 4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1" name="AutoShape 4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2" name="AutoShape 4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3" name="AutoShape 4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4" name="AutoShape 4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5" name="AutoShape 4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6" name="AutoShape 4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7" name="AutoShape 4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8" name="AutoShape 4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9" name="AutoShape 5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0" name="AutoShape 5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1" name="AutoShape 5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2" name="AutoShape 5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3" name="AutoShape 5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4" name="AutoShape 5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5" name="AutoShape 5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6" name="AutoShape 5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7" name="AutoShape 5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8" name="AutoShape 5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9" name="AutoShape 6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0" name="AutoShape 6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1" name="AutoShape 6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2" name="AutoShape 6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3" name="AutoShape 6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4" name="AutoShape 6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5" name="AutoShape 6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6" name="AutoShape 6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7" name="AutoShape 6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8" name="AutoShape 6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9" name="AutoShape 7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0" name="AutoShape 7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1" name="AutoShape 7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2" name="AutoShape 7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3" name="AutoShape 7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4" name="AutoShape 7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5" name="AutoShape 7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6" name="AutoShape 7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7" name="AutoShape 7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8" name="AutoShape 7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9" name="AutoShape 8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0" name="AutoShape 8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1" name="AutoShape 8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2" name="AutoShape 8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3" name="AutoShape 8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4" name="AutoShape 8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5" name="AutoShape 8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6" name="AutoShape 8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7" name="AutoShape 8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8" name="AutoShape 8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9" name="AutoShape 9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0" name="AutoShape 9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1" name="AutoShape 9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2" name="AutoShape 9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3" name="AutoShape 9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4" name="AutoShape 95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5" name="AutoShape 96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6" name="AutoShape 97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7" name="AutoShape 98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8" name="AutoShape 99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9" name="AutoShape 100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0" name="AutoShape 101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1" name="AutoShape 102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2" name="AutoShape 103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3" name="AutoShape 104"/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10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4" name="Rectangle 106"/>
          <p:cNvSpPr>
            <a:spLocks noGrp="1" noChangeArrowheads="1"/>
          </p:cNvSpPr>
          <p:nvPr>
            <p:ph type="dt"/>
          </p:nvPr>
        </p:nvSpPr>
        <p:spPr bwMode="auto">
          <a:xfrm>
            <a:off x="3733800" y="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6" name="Rectangle 10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87400" y="762000"/>
            <a:ext cx="4813300" cy="35687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108"/>
          <p:cNvSpPr>
            <a:spLocks noGrp="1" noChangeArrowheads="1"/>
          </p:cNvSpPr>
          <p:nvPr>
            <p:ph type="body"/>
          </p:nvPr>
        </p:nvSpPr>
        <p:spPr bwMode="auto">
          <a:xfrm>
            <a:off x="838200" y="4724400"/>
            <a:ext cx="4711700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2157" name="Rectangle 109"/>
          <p:cNvSpPr>
            <a:spLocks noGrp="1" noChangeArrowheads="1"/>
          </p:cNvSpPr>
          <p:nvPr>
            <p:ph type="ftr"/>
          </p:nvPr>
        </p:nvSpPr>
        <p:spPr bwMode="auto">
          <a:xfrm>
            <a:off x="0" y="944880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8" name="Rectangle 110"/>
          <p:cNvSpPr>
            <a:spLocks noGrp="1" noChangeArrowheads="1"/>
          </p:cNvSpPr>
          <p:nvPr>
            <p:ph type="sldNum"/>
          </p:nvPr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0E472B1B-7594-47AB-96AF-A767BEC1D0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A2EB856D-DC59-4F26-B54E-B3AB1174CA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4388" y="762000"/>
            <a:ext cx="4759325" cy="3568700"/>
          </a:xfrm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EF64AD9A-2618-4FAE-90AC-7BF9DE566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2DB98ECB-58C3-4E0D-8215-5A500118AFED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defRPr/>
            </a:pPr>
            <a:fld id="{310FB41F-7058-41D1-8C30-99A67CED5A39}" type="slidenum">
              <a:rPr lang="en-US" altLang="en-US" sz="1200" smtClean="0">
                <a:solidFill>
                  <a:srgbClr val="FF0000"/>
                </a:solidFill>
                <a:cs typeface="Tahoma" panose="020B0604030504040204" pitchFamily="34" charset="0"/>
              </a:rPr>
              <a:pPr>
                <a:defRPr/>
              </a:pPr>
              <a:t>1</a:t>
            </a:fld>
            <a:endParaRPr lang="en-US" altLang="en-US" sz="1200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943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5">
            <a:extLst>
              <a:ext uri="{FF2B5EF4-FFF2-40B4-BE49-F238E27FC236}">
                <a16:creationId xmlns:a16="http://schemas.microsoft.com/office/drawing/2014/main" id="{7D401C82-36D7-443C-B31E-4C8EE0FBD8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fld id="{69452028-96E9-4D54-B09B-1FCA5BCE4A4B}" type="slidenum">
              <a:rPr lang="en-US" altLang="en-US" sz="1200" smtClean="0">
                <a:solidFill>
                  <a:srgbClr val="FF0000"/>
                </a:solidFill>
                <a:cs typeface="Tahoma" panose="020B0604030504040204" pitchFamily="34" charset="0"/>
              </a:rPr>
              <a:pPr/>
              <a:t>10</a:t>
            </a:fld>
            <a:endParaRPr lang="en-US" altLang="en-US" sz="1200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81923" name="Rectangle 1">
            <a:extLst>
              <a:ext uri="{FF2B5EF4-FFF2-40B4-BE49-F238E27FC236}">
                <a16:creationId xmlns:a16="http://schemas.microsoft.com/office/drawing/2014/main" id="{EA931CFB-9456-4BF3-B7DE-5DBCFCE9CC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68350"/>
            <a:ext cx="5016500" cy="376237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4" name="Text Box 2">
            <a:extLst>
              <a:ext uri="{FF2B5EF4-FFF2-40B4-BE49-F238E27FC236}">
                <a16:creationId xmlns:a16="http://schemas.microsoft.com/office/drawing/2014/main" id="{915C7D44-7942-467D-8F9B-41FCAC540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4759325"/>
            <a:ext cx="5772150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144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5">
            <a:extLst>
              <a:ext uri="{FF2B5EF4-FFF2-40B4-BE49-F238E27FC236}">
                <a16:creationId xmlns:a16="http://schemas.microsoft.com/office/drawing/2014/main" id="{7A1D7C50-95D3-4086-ADFF-DB2B275DCF3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A5E945BF-7871-43EF-A103-A45F7489AB7A}" type="slidenum">
              <a:rPr lang="en-US" altLang="en-US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2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37891" name="Rectangle 1">
            <a:extLst>
              <a:ext uri="{FF2B5EF4-FFF2-40B4-BE49-F238E27FC236}">
                <a16:creationId xmlns:a16="http://schemas.microsoft.com/office/drawing/2014/main" id="{ACDC0902-3D09-48B8-BA2A-E5C571FADE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Text Box 2">
            <a:extLst>
              <a:ext uri="{FF2B5EF4-FFF2-40B4-BE49-F238E27FC236}">
                <a16:creationId xmlns:a16="http://schemas.microsoft.com/office/drawing/2014/main" id="{6C187889-9CD1-4789-9DB6-A41A37611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1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5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21724841-624E-4FA6-A0E9-5ADD8434837D}" type="slidenum">
              <a:rPr lang="en-US" altLang="en-US" smtClean="0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3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Text Box 2"/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84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5">
            <a:extLst>
              <a:ext uri="{FF2B5EF4-FFF2-40B4-BE49-F238E27FC236}">
                <a16:creationId xmlns:a16="http://schemas.microsoft.com/office/drawing/2014/main" id="{7A1D7C50-95D3-4086-ADFF-DB2B275DCF3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A5E945BF-7871-43EF-A103-A45F7489AB7A}" type="slidenum">
              <a:rPr lang="en-US" altLang="en-US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4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37891" name="Rectangle 1">
            <a:extLst>
              <a:ext uri="{FF2B5EF4-FFF2-40B4-BE49-F238E27FC236}">
                <a16:creationId xmlns:a16="http://schemas.microsoft.com/office/drawing/2014/main" id="{ACDC0902-3D09-48B8-BA2A-E5C571FADE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Text Box 2">
            <a:extLst>
              <a:ext uri="{FF2B5EF4-FFF2-40B4-BE49-F238E27FC236}">
                <a16:creationId xmlns:a16="http://schemas.microsoft.com/office/drawing/2014/main" id="{6C187889-9CD1-4789-9DB6-A41A37611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36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5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6671D7FA-6A3E-440E-B41B-9A98E0093FC3}" type="slidenum">
              <a:rPr lang="en-US" altLang="en-US" smtClean="0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5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952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6" name="Text Box 2"/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2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fld id="{E7DC379B-3F6C-4284-8C64-F6E33DBF758C}" type="slidenum">
              <a:rPr lang="en-US" altLang="en-US" sz="1200" smtClean="0">
                <a:solidFill>
                  <a:srgbClr val="FF0000"/>
                </a:solidFill>
                <a:cs typeface="Tahoma" panose="020B0604030504040204" pitchFamily="34" charset="0"/>
              </a:rPr>
              <a:pPr/>
              <a:t>6</a:t>
            </a:fld>
            <a:endParaRPr lang="en-US" altLang="en-US" sz="1200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50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6450" y="762000"/>
            <a:ext cx="4826000" cy="36195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Text Box 2"/>
          <p:cNvSpPr txBox="1">
            <a:spLocks noChangeArrowheads="1"/>
          </p:cNvSpPr>
          <p:nvPr/>
        </p:nvSpPr>
        <p:spPr bwMode="auto">
          <a:xfrm>
            <a:off x="838200" y="4724400"/>
            <a:ext cx="47625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972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5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31761537-18A9-4479-9E54-F92AC968FBC5}" type="slidenum">
              <a:rPr lang="en-US" altLang="en-US" smtClean="0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7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522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58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CustomShape 1"/>
          <p:cNvSpPr>
            <a:spLocks noChangeArrowheads="1"/>
          </p:cNvSpPr>
          <p:nvPr/>
        </p:nvSpPr>
        <p:spPr bwMode="auto">
          <a:xfrm>
            <a:off x="3733800" y="9705975"/>
            <a:ext cx="2652713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/>
          <a:p>
            <a:pPr>
              <a:lnSpc>
                <a:spcPct val="93000"/>
              </a:lnSpc>
            </a:pPr>
            <a:fld id="{2DDF441A-6CCD-4B62-89B2-2667CB5F8CF9}" type="slidenum">
              <a:rPr lang="en-US" altLang="en-US" sz="1200" b="1" i="1">
                <a:solidFill>
                  <a:srgbClr val="000000"/>
                </a:solidFill>
              </a:rPr>
              <a:pPr>
                <a:lnSpc>
                  <a:spcPct val="93000"/>
                </a:lnSpc>
              </a:pPr>
              <a:t>8</a:t>
            </a:fld>
            <a:endParaRPr lang="en-US" altLang="en-US"/>
          </a:p>
        </p:txBody>
      </p:sp>
      <p:sp>
        <p:nvSpPr>
          <p:cNvPr id="56323" name="CustomShape 2"/>
          <p:cNvSpPr>
            <a:spLocks noChangeArrowheads="1"/>
          </p:cNvSpPr>
          <p:nvPr/>
        </p:nvSpPr>
        <p:spPr bwMode="auto">
          <a:xfrm>
            <a:off x="992188" y="4759325"/>
            <a:ext cx="56356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6324" name="Notes Placeholder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4173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5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04DA8B38-2E3F-4C37-95CA-C9FE50B99F34}" type="slidenum">
              <a:rPr lang="en-US" altLang="en-US" smtClean="0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9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6" name="Text Box 2"/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431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66A7F-7477-4D1C-94D5-BCB11B22B8E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5947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9226D-4B59-4BD3-B921-A25CB8F21CD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8274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91275" y="609600"/>
            <a:ext cx="1901825" cy="532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553075" cy="5321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9AFA7-C5EA-4327-9E96-A133B1751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8961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F8CCA-AAFA-4382-86FF-F9F2084ADF6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6458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3FF6A-C06F-4570-B2F8-A741A15168F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7531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727450" cy="394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650" y="1981200"/>
            <a:ext cx="3727450" cy="394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17997-06FE-4FDE-BDDE-228B698ECD9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130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5BB50-0954-4B67-89B6-5A3DD76EA15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1881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D4AB7-139C-4916-9FA3-D839AEA1B5D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2285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E7377-1C18-4A48-8882-36ED81DA140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4507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66E97-2212-4192-988C-43EF05E1C13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3626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A0AB2-C479-4FFC-98C7-7E2BF9AFFAD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2480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6073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607300" cy="39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7399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7305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7399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419B903-6750-44FE-8391-D71C52B4951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jpeg"/><Relationship Id="rId10" Type="http://schemas.openxmlformats.org/officeDocument/2006/relationships/image" Target="../media/image17.jpe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jpeg"/><Relationship Id="rId3" Type="http://schemas.openxmlformats.org/officeDocument/2006/relationships/image" Target="../media/image5.jpeg"/><Relationship Id="rId7" Type="http://schemas.openxmlformats.org/officeDocument/2006/relationships/image" Target="../media/image23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.jpeg"/><Relationship Id="rId5" Type="http://schemas.openxmlformats.org/officeDocument/2006/relationships/image" Target="../media/image21.png"/><Relationship Id="rId15" Type="http://schemas.openxmlformats.org/officeDocument/2006/relationships/image" Target="../media/image19.png"/><Relationship Id="rId10" Type="http://schemas.openxmlformats.org/officeDocument/2006/relationships/image" Target="../media/image7.jpe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5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2.png"/><Relationship Id="rId3" Type="http://schemas.openxmlformats.org/officeDocument/2006/relationships/image" Target="../media/image34.jpeg"/><Relationship Id="rId7" Type="http://schemas.openxmlformats.org/officeDocument/2006/relationships/image" Target="../media/image30.jpe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11" Type="http://schemas.openxmlformats.org/officeDocument/2006/relationships/image" Target="../media/image32.png"/><Relationship Id="rId5" Type="http://schemas.openxmlformats.org/officeDocument/2006/relationships/image" Target="../media/image36.jpeg"/><Relationship Id="rId10" Type="http://schemas.openxmlformats.org/officeDocument/2006/relationships/image" Target="../media/image40.png"/><Relationship Id="rId4" Type="http://schemas.openxmlformats.org/officeDocument/2006/relationships/image" Target="../media/image35.jpe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5.jpe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.jpeg"/><Relationship Id="rId21" Type="http://schemas.openxmlformats.org/officeDocument/2006/relationships/image" Target="../media/image6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1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17.jpeg"/><Relationship Id="rId10" Type="http://schemas.openxmlformats.org/officeDocument/2006/relationships/image" Target="../media/image55.png"/><Relationship Id="rId19" Type="http://schemas.openxmlformats.org/officeDocument/2006/relationships/image" Target="../media/image7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jpeg"/><Relationship Id="rId2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8.png"/><Relationship Id="rId10" Type="http://schemas.openxmlformats.org/officeDocument/2006/relationships/image" Target="../media/image40.png"/><Relationship Id="rId4" Type="http://schemas.openxmlformats.org/officeDocument/2006/relationships/image" Target="../media/image53.png"/><Relationship Id="rId9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B2D2-4D4B-4C7A-9280-8799A3073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1388" y="-28575"/>
            <a:ext cx="6932612" cy="1820863"/>
          </a:xfr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pt-BR" altLang="en-US">
                <a:solidFill>
                  <a:srgbClr val="92D050"/>
                </a:solidFill>
              </a:rPr>
              <a:t>.</a:t>
            </a:r>
            <a:endParaRPr lang="en-US" altLang="en-US">
              <a:solidFill>
                <a:srgbClr val="92D050"/>
              </a:solidFill>
            </a:endParaRPr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50EA9844-51C8-4D8A-9C3E-43C34F0A0BBA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1B5E15-E08F-41A2-81E0-D3D9149561C0}"/>
              </a:ext>
            </a:extLst>
          </p:cNvPr>
          <p:cNvSpPr txBox="1">
            <a:spLocks/>
          </p:cNvSpPr>
          <p:nvPr/>
        </p:nvSpPr>
        <p:spPr>
          <a:xfrm>
            <a:off x="2286000" y="1246188"/>
            <a:ext cx="6858000" cy="56118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0" tIns="34290" rIns="68580" bIns="34290" anchor="b">
            <a:norm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defTabSz="914400"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400" b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400" b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400" b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500" b="1" i="1">
              <a:solidFill>
                <a:srgbClr val="FFFF00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altLang="en-US" sz="1500" b="1" i="1">
              <a:solidFill>
                <a:srgbClr val="FFFF00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altLang="en-US" b="1" i="1">
              <a:solidFill>
                <a:srgbClr val="FFFF00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en-US" sz="3200" b="1" i="1">
                <a:solidFill>
                  <a:srgbClr val="FFFF00"/>
                </a:solidFill>
              </a:rPr>
              <a:t>Dr. Adriano Cavalcanti </a:t>
            </a:r>
            <a:endParaRPr lang="en-US" altLang="en-US" sz="320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en-US" sz="2000" b="1" i="1">
                <a:solidFill>
                  <a:srgbClr val="FFFFFF"/>
                </a:solidFill>
              </a:rPr>
              <a:t>PhD MABE, MS EE, BSc CSc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en-US" sz="2000" b="1" i="1">
                <a:solidFill>
                  <a:srgbClr val="FFFFFF"/>
                </a:solidFill>
              </a:rPr>
              <a:t>Computational Nanotechnology &amp; Biomed Robotics</a:t>
            </a: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8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20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en-US" sz="2000" b="1" i="1">
                <a:solidFill>
                  <a:srgbClr val="FFFFFF"/>
                </a:solidFill>
              </a:rPr>
              <a:t>Office location: Hebeler 107 - Phone 509-963-2063</a:t>
            </a: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en-US" sz="2200" b="1">
                <a:solidFill>
                  <a:srgbClr val="FFFFFF"/>
                </a:solidFill>
              </a:rPr>
              <a:t>Email: adriano.cavalcanti@cwu.edu</a:t>
            </a: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800" b="1" i="1">
              <a:solidFill>
                <a:srgbClr val="FFFFFF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en-US" sz="1800" b="1" i="1">
                <a:solidFill>
                  <a:srgbClr val="FFFFFF"/>
                </a:solidFill>
              </a:rPr>
              <a:t>Office hours:</a:t>
            </a: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en-US" sz="1800" b="1" i="1">
                <a:solidFill>
                  <a:srgbClr val="FFFFFF"/>
                </a:solidFill>
              </a:rPr>
              <a:t>Mon Tue Wed 11:00am-12:00pm; Or by appointment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defTabSz="914400" eaLnBrk="1" hangingPunct="1">
              <a:lnSpc>
                <a:spcPct val="8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2331C-5600-4295-8A3C-6B6FCBAF1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2288"/>
            <a:ext cx="2286000" cy="506571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7150" dist="19050" dir="5400000" algn="ctr" rotWithShape="0">
              <a:srgbClr val="80808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1300">
              <a:solidFill>
                <a:srgbClr val="FFFFFF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B94D8B5-676D-4AA0-8413-309A63CF0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955800"/>
            <a:ext cx="2041525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Picture 7">
            <a:extLst>
              <a:ext uri="{FF2B5EF4-FFF2-40B4-BE49-F238E27FC236}">
                <a16:creationId xmlns:a16="http://schemas.microsoft.com/office/drawing/2014/main" id="{A56CD941-4753-4E05-B145-EE328C26FF14}"/>
              </a:ext>
            </a:extLst>
          </p:cNvPr>
          <p:cNvSpPr>
            <a:spLocks noChangeAspect="1"/>
          </p:cNvSpPr>
          <p:nvPr/>
        </p:nvSpPr>
        <p:spPr bwMode="auto">
          <a:xfrm>
            <a:off x="2471738" y="163513"/>
            <a:ext cx="641191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04" name="Picture 12">
            <a:extLst>
              <a:ext uri="{FF2B5EF4-FFF2-40B4-BE49-F238E27FC236}">
                <a16:creationId xmlns:a16="http://schemas.microsoft.com/office/drawing/2014/main" id="{0CD1EA2A-A8FB-4C99-B3CB-1B522C4AE339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0"/>
            <a:ext cx="2286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4105" name="Picture 12">
            <a:extLst>
              <a:ext uri="{FF2B5EF4-FFF2-40B4-BE49-F238E27FC236}">
                <a16:creationId xmlns:a16="http://schemas.microsoft.com/office/drawing/2014/main" id="{8817F9F7-A0E2-4FEC-A6AD-81D924C48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4">
            <a:extLst>
              <a:ext uri="{FF2B5EF4-FFF2-40B4-BE49-F238E27FC236}">
                <a16:creationId xmlns:a16="http://schemas.microsoft.com/office/drawing/2014/main" id="{36034EB7-5EF0-43C3-BE03-C5A636DB8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63513"/>
            <a:ext cx="641191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95AFEB-9623-4ECC-97D1-28523EC859D8}"/>
              </a:ext>
            </a:extLst>
          </p:cNvPr>
          <p:cNvSpPr/>
          <p:nvPr/>
        </p:nvSpPr>
        <p:spPr>
          <a:xfrm>
            <a:off x="2611438" y="317500"/>
            <a:ext cx="6096000" cy="1638300"/>
          </a:xfrm>
          <a:prstGeom prst="rect">
            <a:avLst/>
          </a:prstGeom>
          <a:solidFill>
            <a:schemeClr val="accent5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108" name="Rectangle 16">
            <a:extLst>
              <a:ext uri="{FF2B5EF4-FFF2-40B4-BE49-F238E27FC236}">
                <a16:creationId xmlns:a16="http://schemas.microsoft.com/office/drawing/2014/main" id="{418F2A7F-E5AC-4E74-9FA1-A6DABAB0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601663"/>
            <a:ext cx="6234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SzPct val="100000"/>
            </a:pPr>
            <a:r>
              <a:rPr lang="en-US" altLang="en-US" sz="3000" b="1">
                <a:solidFill>
                  <a:schemeClr val="tx1"/>
                </a:solidFill>
              </a:rPr>
              <a:t>CS 380 - Introduction to Software Engineering</a:t>
            </a:r>
            <a:endParaRPr lang="en-US" altLang="en-US" sz="30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4109" name="Picture 2">
            <a:extLst>
              <a:ext uri="{FF2B5EF4-FFF2-40B4-BE49-F238E27FC236}">
                <a16:creationId xmlns:a16="http://schemas.microsoft.com/office/drawing/2014/main" id="{D2F709C9-E81D-4122-889F-27ACEDD91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3314700"/>
            <a:ext cx="56483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38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D235DD96-C6D1-468A-8365-2842E99C8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" y="1514475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177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191A6D8-198C-426E-A128-D73A75F2E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2452" rIns="81638" bIns="42452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hangingPunct="1">
              <a:defRPr/>
            </a:pPr>
            <a:r>
              <a:rPr lang="en-US" altLang="en-US" sz="2086" b="1">
                <a:solidFill>
                  <a:srgbClr val="FFFFFF"/>
                </a:solidFill>
                <a:cs typeface="Times New Roman" panose="02020603050405020304" pitchFamily="18" charset="0"/>
              </a:rPr>
              <a:t>CSE A205 </a:t>
            </a:r>
            <a:r>
              <a:rPr lang="en-CA" altLang="en-US" sz="2086" b="1">
                <a:solidFill>
                  <a:srgbClr val="FFFFFF"/>
                </a:solidFill>
                <a:cs typeface="Times New Roman" panose="02020603050405020304" pitchFamily="18" charset="0"/>
              </a:rPr>
              <a:t>Introduction to C Programming for Engineers</a:t>
            </a:r>
          </a:p>
        </p:txBody>
      </p:sp>
      <p:pic>
        <p:nvPicPr>
          <p:cNvPr id="80900" name="Picture 3">
            <a:extLst>
              <a:ext uri="{FF2B5EF4-FFF2-40B4-BE49-F238E27FC236}">
                <a16:creationId xmlns:a16="http://schemas.microsoft.com/office/drawing/2014/main" id="{C1750FD6-80F7-4314-B403-12A31E01D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2" name="Rectangle 4">
            <a:extLst>
              <a:ext uri="{FF2B5EF4-FFF2-40B4-BE49-F238E27FC236}">
                <a16:creationId xmlns:a16="http://schemas.microsoft.com/office/drawing/2014/main" id="{E96AB183-3A75-4D6B-A486-19F2F4573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" y="5586413"/>
            <a:ext cx="9144000" cy="127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2452" rIns="81638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hangingPunct="1">
              <a:defRPr/>
            </a:pPr>
            <a:r>
              <a:rPr lang="en-US" altLang="en-US" sz="3991" b="1" i="1" dirty="0" err="1">
                <a:solidFill>
                  <a:srgbClr val="FFFFFF"/>
                </a:solidFill>
              </a:rPr>
              <a:t>Dr</a:t>
            </a:r>
            <a:r>
              <a:rPr lang="en-US" altLang="en-US" sz="3991" b="1" i="1" dirty="0">
                <a:solidFill>
                  <a:srgbClr val="FFFFFF"/>
                </a:solidFill>
              </a:rPr>
              <a:t> Cavalcanti</a:t>
            </a:r>
          </a:p>
          <a:p>
            <a:pPr algn="ctr" hangingPunct="1">
              <a:defRPr/>
            </a:pPr>
            <a:r>
              <a:rPr lang="en-US" altLang="en-US" sz="3991" b="1" i="1" dirty="0">
                <a:solidFill>
                  <a:srgbClr val="FFFFFF"/>
                </a:solidFill>
              </a:rPr>
              <a:t>      Color Candy</a:t>
            </a:r>
          </a:p>
        </p:txBody>
      </p:sp>
      <p:pic>
        <p:nvPicPr>
          <p:cNvPr id="80902" name="Picture 8" descr="https://www.brainyquote.com/photos_tr/en/h/helenkeller/164579/helenkeller1.jpg">
            <a:extLst>
              <a:ext uri="{FF2B5EF4-FFF2-40B4-BE49-F238E27FC236}">
                <a16:creationId xmlns:a16="http://schemas.microsoft.com/office/drawing/2014/main" id="{95105A57-9ECF-40F9-8313-50D631AD6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539750"/>
            <a:ext cx="9164638" cy="48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524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1">
            <a:extLst>
              <a:ext uri="{FF2B5EF4-FFF2-40B4-BE49-F238E27FC236}">
                <a16:creationId xmlns:a16="http://schemas.microsoft.com/office/drawing/2014/main" id="{801BAE6A-E452-4591-8393-348C669F4A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082088" cy="6797675"/>
            <a:chOff x="0" y="0"/>
            <a:chExt cx="6307" cy="4720"/>
          </a:xfrm>
        </p:grpSpPr>
        <p:grpSp>
          <p:nvGrpSpPr>
            <p:cNvPr id="36881" name="Group 2">
              <a:extLst>
                <a:ext uri="{FF2B5EF4-FFF2-40B4-BE49-F238E27FC236}">
                  <a16:creationId xmlns:a16="http://schemas.microsoft.com/office/drawing/2014/main" id="{D7CB3D52-87CF-4F75-AF32-E1F81ED0E7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307" cy="607"/>
              <a:chOff x="0" y="0"/>
              <a:chExt cx="6307" cy="607"/>
            </a:xfrm>
          </p:grpSpPr>
          <p:grpSp>
            <p:nvGrpSpPr>
              <p:cNvPr id="36959" name="Group 3">
                <a:extLst>
                  <a:ext uri="{FF2B5EF4-FFF2-40B4-BE49-F238E27FC236}">
                    <a16:creationId xmlns:a16="http://schemas.microsoft.com/office/drawing/2014/main" id="{64D49C66-10F8-4792-9970-F2132968A6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008" cy="606"/>
                <a:chOff x="0" y="0"/>
                <a:chExt cx="2008" cy="606"/>
              </a:xfrm>
            </p:grpSpPr>
            <p:pic>
              <p:nvPicPr>
                <p:cNvPr id="25704" name="Picture 4">
                  <a:extLst>
                    <a:ext uri="{FF2B5EF4-FFF2-40B4-BE49-F238E27FC236}">
                      <a16:creationId xmlns:a16="http://schemas.microsoft.com/office/drawing/2014/main" id="{B866C9A0-19D5-4AC6-B3EA-C12A8C987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705" name="Picture 5">
                  <a:extLst>
                    <a:ext uri="{FF2B5EF4-FFF2-40B4-BE49-F238E27FC236}">
                      <a16:creationId xmlns:a16="http://schemas.microsoft.com/office/drawing/2014/main" id="{F8A9C666-A179-4E89-879A-5E63B395CB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60" name="Group 6">
                <a:extLst>
                  <a:ext uri="{FF2B5EF4-FFF2-40B4-BE49-F238E27FC236}">
                    <a16:creationId xmlns:a16="http://schemas.microsoft.com/office/drawing/2014/main" id="{785822FE-184C-40BA-B39B-3AB40E3EF3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0"/>
                <a:ext cx="2008" cy="606"/>
                <a:chOff x="2010" y="0"/>
                <a:chExt cx="2008" cy="606"/>
              </a:xfrm>
            </p:grpSpPr>
            <p:pic>
              <p:nvPicPr>
                <p:cNvPr id="25702" name="Picture 7">
                  <a:extLst>
                    <a:ext uri="{FF2B5EF4-FFF2-40B4-BE49-F238E27FC236}">
                      <a16:creationId xmlns:a16="http://schemas.microsoft.com/office/drawing/2014/main" id="{84AF7690-9854-4B30-8BBC-4752E10648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703" name="Picture 8">
                  <a:extLst>
                    <a:ext uri="{FF2B5EF4-FFF2-40B4-BE49-F238E27FC236}">
                      <a16:creationId xmlns:a16="http://schemas.microsoft.com/office/drawing/2014/main" id="{921DDC15-884D-4CA0-A50D-F7D6F8AC27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98" name="Picture 9">
                <a:extLst>
                  <a:ext uri="{FF2B5EF4-FFF2-40B4-BE49-F238E27FC236}">
                    <a16:creationId xmlns:a16="http://schemas.microsoft.com/office/drawing/2014/main" id="{BCD86920-7D6A-453E-A903-69FC64F47B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62" name="Group 10">
                <a:extLst>
                  <a:ext uri="{FF2B5EF4-FFF2-40B4-BE49-F238E27FC236}">
                    <a16:creationId xmlns:a16="http://schemas.microsoft.com/office/drawing/2014/main" id="{E77431F0-AE44-49EA-82C8-88EDCB93DD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0"/>
                <a:ext cx="2008" cy="606"/>
                <a:chOff x="4020" y="0"/>
                <a:chExt cx="2008" cy="606"/>
              </a:xfrm>
            </p:grpSpPr>
            <p:pic>
              <p:nvPicPr>
                <p:cNvPr id="25700" name="Picture 11">
                  <a:extLst>
                    <a:ext uri="{FF2B5EF4-FFF2-40B4-BE49-F238E27FC236}">
                      <a16:creationId xmlns:a16="http://schemas.microsoft.com/office/drawing/2014/main" id="{66A4C06B-0D01-418D-8DA5-21606920DA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701" name="Picture 12">
                  <a:extLst>
                    <a:ext uri="{FF2B5EF4-FFF2-40B4-BE49-F238E27FC236}">
                      <a16:creationId xmlns:a16="http://schemas.microsoft.com/office/drawing/2014/main" id="{59D939E5-F8D7-435B-BD5D-7880D94FD4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2" name="Group 13">
              <a:extLst>
                <a:ext uri="{FF2B5EF4-FFF2-40B4-BE49-F238E27FC236}">
                  <a16:creationId xmlns:a16="http://schemas.microsoft.com/office/drawing/2014/main" id="{A9C5A5D6-F93D-44DA-B1DA-328B1036CA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35"/>
              <a:ext cx="6307" cy="607"/>
              <a:chOff x="0" y="635"/>
              <a:chExt cx="6307" cy="607"/>
            </a:xfrm>
          </p:grpSpPr>
          <p:grpSp>
            <p:nvGrpSpPr>
              <p:cNvPr id="36949" name="Group 14">
                <a:extLst>
                  <a:ext uri="{FF2B5EF4-FFF2-40B4-BE49-F238E27FC236}">
                    <a16:creationId xmlns:a16="http://schemas.microsoft.com/office/drawing/2014/main" id="{CB4F423C-525C-43A3-8A6B-3AA4B93935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35"/>
                <a:ext cx="2008" cy="606"/>
                <a:chOff x="0" y="635"/>
                <a:chExt cx="2008" cy="606"/>
              </a:xfrm>
            </p:grpSpPr>
            <p:pic>
              <p:nvPicPr>
                <p:cNvPr id="25694" name="Picture 15">
                  <a:extLst>
                    <a:ext uri="{FF2B5EF4-FFF2-40B4-BE49-F238E27FC236}">
                      <a16:creationId xmlns:a16="http://schemas.microsoft.com/office/drawing/2014/main" id="{55D00EE5-7477-4B53-9466-7F18C9CC3D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3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95" name="Picture 16">
                  <a:extLst>
                    <a:ext uri="{FF2B5EF4-FFF2-40B4-BE49-F238E27FC236}">
                      <a16:creationId xmlns:a16="http://schemas.microsoft.com/office/drawing/2014/main" id="{BA22C5C0-F9E2-4357-99E4-D2AC25BF04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50" name="Group 17">
                <a:extLst>
                  <a:ext uri="{FF2B5EF4-FFF2-40B4-BE49-F238E27FC236}">
                    <a16:creationId xmlns:a16="http://schemas.microsoft.com/office/drawing/2014/main" id="{12BB2A71-B1F1-4E56-AD3A-E38C2F39A7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635"/>
                <a:ext cx="2008" cy="606"/>
                <a:chOff x="2010" y="635"/>
                <a:chExt cx="2008" cy="606"/>
              </a:xfrm>
            </p:grpSpPr>
            <p:pic>
              <p:nvPicPr>
                <p:cNvPr id="25692" name="Picture 18">
                  <a:extLst>
                    <a:ext uri="{FF2B5EF4-FFF2-40B4-BE49-F238E27FC236}">
                      <a16:creationId xmlns:a16="http://schemas.microsoft.com/office/drawing/2014/main" id="{1C6D9EC2-7397-42F4-B657-2421730F39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93" name="Picture 19">
                  <a:extLst>
                    <a:ext uri="{FF2B5EF4-FFF2-40B4-BE49-F238E27FC236}">
                      <a16:creationId xmlns:a16="http://schemas.microsoft.com/office/drawing/2014/main" id="{FA186E6F-31EE-4CA0-A531-D38204A055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88" name="Picture 20">
                <a:extLst>
                  <a:ext uri="{FF2B5EF4-FFF2-40B4-BE49-F238E27FC236}">
                    <a16:creationId xmlns:a16="http://schemas.microsoft.com/office/drawing/2014/main" id="{FF6C6BDD-F110-4C3B-AB1B-1FAA29EC5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35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52" name="Group 21">
                <a:extLst>
                  <a:ext uri="{FF2B5EF4-FFF2-40B4-BE49-F238E27FC236}">
                    <a16:creationId xmlns:a16="http://schemas.microsoft.com/office/drawing/2014/main" id="{C48144DD-2A72-4BC6-BC55-E8B2724622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635"/>
                <a:ext cx="2008" cy="606"/>
                <a:chOff x="4020" y="635"/>
                <a:chExt cx="2008" cy="606"/>
              </a:xfrm>
            </p:grpSpPr>
            <p:pic>
              <p:nvPicPr>
                <p:cNvPr id="25690" name="Picture 22">
                  <a:extLst>
                    <a:ext uri="{FF2B5EF4-FFF2-40B4-BE49-F238E27FC236}">
                      <a16:creationId xmlns:a16="http://schemas.microsoft.com/office/drawing/2014/main" id="{DF8670D9-DEC0-4523-9FE0-9C57DFEA62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91" name="Picture 23">
                  <a:extLst>
                    <a:ext uri="{FF2B5EF4-FFF2-40B4-BE49-F238E27FC236}">
                      <a16:creationId xmlns:a16="http://schemas.microsoft.com/office/drawing/2014/main" id="{446B33C5-D7B3-4D5A-8246-1E8864BA21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3" name="Group 24">
              <a:extLst>
                <a:ext uri="{FF2B5EF4-FFF2-40B4-BE49-F238E27FC236}">
                  <a16:creationId xmlns:a16="http://schemas.microsoft.com/office/drawing/2014/main" id="{BA8BF55F-552E-4001-8346-B79023222B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70"/>
              <a:ext cx="6307" cy="607"/>
              <a:chOff x="0" y="1270"/>
              <a:chExt cx="6307" cy="607"/>
            </a:xfrm>
          </p:grpSpPr>
          <p:grpSp>
            <p:nvGrpSpPr>
              <p:cNvPr id="36939" name="Group 25">
                <a:extLst>
                  <a:ext uri="{FF2B5EF4-FFF2-40B4-BE49-F238E27FC236}">
                    <a16:creationId xmlns:a16="http://schemas.microsoft.com/office/drawing/2014/main" id="{398B86B2-2EB4-4C9C-B17C-6529C2EBE4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70"/>
                <a:ext cx="2008" cy="606"/>
                <a:chOff x="0" y="1270"/>
                <a:chExt cx="2008" cy="606"/>
              </a:xfrm>
            </p:grpSpPr>
            <p:pic>
              <p:nvPicPr>
                <p:cNvPr id="25684" name="Picture 26">
                  <a:extLst>
                    <a:ext uri="{FF2B5EF4-FFF2-40B4-BE49-F238E27FC236}">
                      <a16:creationId xmlns:a16="http://schemas.microsoft.com/office/drawing/2014/main" id="{8F9FAC32-FE87-4FA7-9298-2E4BD96AAA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7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85" name="Picture 27">
                  <a:extLst>
                    <a:ext uri="{FF2B5EF4-FFF2-40B4-BE49-F238E27FC236}">
                      <a16:creationId xmlns:a16="http://schemas.microsoft.com/office/drawing/2014/main" id="{03698340-4745-4867-B236-2578F67B03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40" name="Group 28">
                <a:extLst>
                  <a:ext uri="{FF2B5EF4-FFF2-40B4-BE49-F238E27FC236}">
                    <a16:creationId xmlns:a16="http://schemas.microsoft.com/office/drawing/2014/main" id="{71031F7E-DB36-41AC-A0C0-D9EFEA0625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270"/>
                <a:ext cx="2008" cy="606"/>
                <a:chOff x="2010" y="1270"/>
                <a:chExt cx="2008" cy="606"/>
              </a:xfrm>
            </p:grpSpPr>
            <p:pic>
              <p:nvPicPr>
                <p:cNvPr id="25682" name="Picture 29">
                  <a:extLst>
                    <a:ext uri="{FF2B5EF4-FFF2-40B4-BE49-F238E27FC236}">
                      <a16:creationId xmlns:a16="http://schemas.microsoft.com/office/drawing/2014/main" id="{A688E959-306F-4F3D-BDCC-A41142D9B1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83" name="Picture 30">
                  <a:extLst>
                    <a:ext uri="{FF2B5EF4-FFF2-40B4-BE49-F238E27FC236}">
                      <a16:creationId xmlns:a16="http://schemas.microsoft.com/office/drawing/2014/main" id="{019B72DE-AB27-4C1F-8F16-705EBD512C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78" name="Picture 31">
                <a:extLst>
                  <a:ext uri="{FF2B5EF4-FFF2-40B4-BE49-F238E27FC236}">
                    <a16:creationId xmlns:a16="http://schemas.microsoft.com/office/drawing/2014/main" id="{DE000A66-A7EF-431A-AB11-812DDBF5C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7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42" name="Group 32">
                <a:extLst>
                  <a:ext uri="{FF2B5EF4-FFF2-40B4-BE49-F238E27FC236}">
                    <a16:creationId xmlns:a16="http://schemas.microsoft.com/office/drawing/2014/main" id="{4B491183-AE2C-4E09-8904-857E8412C5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270"/>
                <a:ext cx="2008" cy="606"/>
                <a:chOff x="4020" y="1270"/>
                <a:chExt cx="2008" cy="606"/>
              </a:xfrm>
            </p:grpSpPr>
            <p:pic>
              <p:nvPicPr>
                <p:cNvPr id="25680" name="Picture 33">
                  <a:extLst>
                    <a:ext uri="{FF2B5EF4-FFF2-40B4-BE49-F238E27FC236}">
                      <a16:creationId xmlns:a16="http://schemas.microsoft.com/office/drawing/2014/main" id="{CFEA69B0-838A-4EDB-A951-78E47B037A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81" name="Picture 34">
                  <a:extLst>
                    <a:ext uri="{FF2B5EF4-FFF2-40B4-BE49-F238E27FC236}">
                      <a16:creationId xmlns:a16="http://schemas.microsoft.com/office/drawing/2014/main" id="{CFEAFF08-CFA4-4DD2-9A2B-E3BFC7BE4A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4" name="Group 35">
              <a:extLst>
                <a:ext uri="{FF2B5EF4-FFF2-40B4-BE49-F238E27FC236}">
                  <a16:creationId xmlns:a16="http://schemas.microsoft.com/office/drawing/2014/main" id="{1C5C2CAE-A32D-4695-86E1-9E3D26CB5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05"/>
              <a:ext cx="6307" cy="607"/>
              <a:chOff x="0" y="1905"/>
              <a:chExt cx="6307" cy="607"/>
            </a:xfrm>
          </p:grpSpPr>
          <p:grpSp>
            <p:nvGrpSpPr>
              <p:cNvPr id="36929" name="Group 36">
                <a:extLst>
                  <a:ext uri="{FF2B5EF4-FFF2-40B4-BE49-F238E27FC236}">
                    <a16:creationId xmlns:a16="http://schemas.microsoft.com/office/drawing/2014/main" id="{09111A39-1C58-44BE-849D-717E00A0F5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05"/>
                <a:ext cx="2008" cy="606"/>
                <a:chOff x="0" y="1905"/>
                <a:chExt cx="2008" cy="606"/>
              </a:xfrm>
            </p:grpSpPr>
            <p:pic>
              <p:nvPicPr>
                <p:cNvPr id="25674" name="Picture 37">
                  <a:extLst>
                    <a:ext uri="{FF2B5EF4-FFF2-40B4-BE49-F238E27FC236}">
                      <a16:creationId xmlns:a16="http://schemas.microsoft.com/office/drawing/2014/main" id="{3556B75E-9328-4CB7-BB40-0D8FAAD5B9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0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75" name="Picture 38">
                  <a:extLst>
                    <a:ext uri="{FF2B5EF4-FFF2-40B4-BE49-F238E27FC236}">
                      <a16:creationId xmlns:a16="http://schemas.microsoft.com/office/drawing/2014/main" id="{0338B094-20F1-4350-8286-35EFF11629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30" name="Group 39">
                <a:extLst>
                  <a:ext uri="{FF2B5EF4-FFF2-40B4-BE49-F238E27FC236}">
                    <a16:creationId xmlns:a16="http://schemas.microsoft.com/office/drawing/2014/main" id="{DB5C3128-5542-4C60-9110-8762328396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905"/>
                <a:ext cx="2008" cy="606"/>
                <a:chOff x="2010" y="1905"/>
                <a:chExt cx="2008" cy="606"/>
              </a:xfrm>
            </p:grpSpPr>
            <p:pic>
              <p:nvPicPr>
                <p:cNvPr id="25672" name="Picture 40">
                  <a:extLst>
                    <a:ext uri="{FF2B5EF4-FFF2-40B4-BE49-F238E27FC236}">
                      <a16:creationId xmlns:a16="http://schemas.microsoft.com/office/drawing/2014/main" id="{8577FFDB-0478-4AE7-BD34-9D7E3540C0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73" name="Picture 41">
                  <a:extLst>
                    <a:ext uri="{FF2B5EF4-FFF2-40B4-BE49-F238E27FC236}">
                      <a16:creationId xmlns:a16="http://schemas.microsoft.com/office/drawing/2014/main" id="{61372024-F875-4D46-858B-10A436F0EF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68" name="Picture 42">
                <a:extLst>
                  <a:ext uri="{FF2B5EF4-FFF2-40B4-BE49-F238E27FC236}">
                    <a16:creationId xmlns:a16="http://schemas.microsoft.com/office/drawing/2014/main" id="{E1630015-8F06-41D7-AA18-925FA7234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05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32" name="Group 43">
                <a:extLst>
                  <a:ext uri="{FF2B5EF4-FFF2-40B4-BE49-F238E27FC236}">
                    <a16:creationId xmlns:a16="http://schemas.microsoft.com/office/drawing/2014/main" id="{5F1DAE97-E1FC-4196-8160-2BDF4A9485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905"/>
                <a:ext cx="2008" cy="606"/>
                <a:chOff x="4020" y="1905"/>
                <a:chExt cx="2008" cy="606"/>
              </a:xfrm>
            </p:grpSpPr>
            <p:pic>
              <p:nvPicPr>
                <p:cNvPr id="25670" name="Picture 44">
                  <a:extLst>
                    <a:ext uri="{FF2B5EF4-FFF2-40B4-BE49-F238E27FC236}">
                      <a16:creationId xmlns:a16="http://schemas.microsoft.com/office/drawing/2014/main" id="{8636D20C-1690-48BC-A1D3-24544514F6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71" name="Picture 45">
                  <a:extLst>
                    <a:ext uri="{FF2B5EF4-FFF2-40B4-BE49-F238E27FC236}">
                      <a16:creationId xmlns:a16="http://schemas.microsoft.com/office/drawing/2014/main" id="{6C829EF0-018B-49B8-B786-2667EC4BCE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5" name="Group 46">
              <a:extLst>
                <a:ext uri="{FF2B5EF4-FFF2-40B4-BE49-F238E27FC236}">
                  <a16:creationId xmlns:a16="http://schemas.microsoft.com/office/drawing/2014/main" id="{BDC9CBCB-47C5-4CB7-B2E9-B540821262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40"/>
              <a:ext cx="6307" cy="607"/>
              <a:chOff x="0" y="2540"/>
              <a:chExt cx="6307" cy="607"/>
            </a:xfrm>
          </p:grpSpPr>
          <p:grpSp>
            <p:nvGrpSpPr>
              <p:cNvPr id="36919" name="Group 47">
                <a:extLst>
                  <a:ext uri="{FF2B5EF4-FFF2-40B4-BE49-F238E27FC236}">
                    <a16:creationId xmlns:a16="http://schemas.microsoft.com/office/drawing/2014/main" id="{CA504762-6D2D-4D7D-B42E-A5E4E3F56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40"/>
                <a:ext cx="2008" cy="606"/>
                <a:chOff x="0" y="2540"/>
                <a:chExt cx="2008" cy="606"/>
              </a:xfrm>
            </p:grpSpPr>
            <p:pic>
              <p:nvPicPr>
                <p:cNvPr id="25664" name="Picture 48">
                  <a:extLst>
                    <a:ext uri="{FF2B5EF4-FFF2-40B4-BE49-F238E27FC236}">
                      <a16:creationId xmlns:a16="http://schemas.microsoft.com/office/drawing/2014/main" id="{342C044D-522D-4ADE-97CE-0C72B14CC2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4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65" name="Picture 49">
                  <a:extLst>
                    <a:ext uri="{FF2B5EF4-FFF2-40B4-BE49-F238E27FC236}">
                      <a16:creationId xmlns:a16="http://schemas.microsoft.com/office/drawing/2014/main" id="{619A983A-0C27-406D-9D91-BE9898F141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20" name="Group 50">
                <a:extLst>
                  <a:ext uri="{FF2B5EF4-FFF2-40B4-BE49-F238E27FC236}">
                    <a16:creationId xmlns:a16="http://schemas.microsoft.com/office/drawing/2014/main" id="{9DA4BD7A-DB11-46FF-92BD-AC24C92EA8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2540"/>
                <a:ext cx="2008" cy="606"/>
                <a:chOff x="2010" y="2540"/>
                <a:chExt cx="2008" cy="606"/>
              </a:xfrm>
            </p:grpSpPr>
            <p:pic>
              <p:nvPicPr>
                <p:cNvPr id="25662" name="Picture 51">
                  <a:extLst>
                    <a:ext uri="{FF2B5EF4-FFF2-40B4-BE49-F238E27FC236}">
                      <a16:creationId xmlns:a16="http://schemas.microsoft.com/office/drawing/2014/main" id="{37F4CA86-99AE-4957-A6DC-4C0ABD6DAC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63" name="Picture 52">
                  <a:extLst>
                    <a:ext uri="{FF2B5EF4-FFF2-40B4-BE49-F238E27FC236}">
                      <a16:creationId xmlns:a16="http://schemas.microsoft.com/office/drawing/2014/main" id="{CA654DDA-EED6-4696-B726-719FE84E28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58" name="Picture 53">
                <a:extLst>
                  <a:ext uri="{FF2B5EF4-FFF2-40B4-BE49-F238E27FC236}">
                    <a16:creationId xmlns:a16="http://schemas.microsoft.com/office/drawing/2014/main" id="{768FAA60-FBB7-4FA8-BE57-75C1C7E8F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4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22" name="Group 54">
                <a:extLst>
                  <a:ext uri="{FF2B5EF4-FFF2-40B4-BE49-F238E27FC236}">
                    <a16:creationId xmlns:a16="http://schemas.microsoft.com/office/drawing/2014/main" id="{3BD5BEA1-78F5-4D32-B47F-B5A93D7383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2540"/>
                <a:ext cx="2008" cy="606"/>
                <a:chOff x="4020" y="2540"/>
                <a:chExt cx="2008" cy="606"/>
              </a:xfrm>
            </p:grpSpPr>
            <p:pic>
              <p:nvPicPr>
                <p:cNvPr id="25660" name="Picture 55">
                  <a:extLst>
                    <a:ext uri="{FF2B5EF4-FFF2-40B4-BE49-F238E27FC236}">
                      <a16:creationId xmlns:a16="http://schemas.microsoft.com/office/drawing/2014/main" id="{2C964083-5667-4C83-A87D-F63444DD75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61" name="Picture 56">
                  <a:extLst>
                    <a:ext uri="{FF2B5EF4-FFF2-40B4-BE49-F238E27FC236}">
                      <a16:creationId xmlns:a16="http://schemas.microsoft.com/office/drawing/2014/main" id="{2C5DB5C8-D0A1-413A-817E-BFE75C553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6" name="Group 57">
              <a:extLst>
                <a:ext uri="{FF2B5EF4-FFF2-40B4-BE49-F238E27FC236}">
                  <a16:creationId xmlns:a16="http://schemas.microsoft.com/office/drawing/2014/main" id="{0E426FD4-9D02-4582-8A6B-632E5E6479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75"/>
              <a:ext cx="6307" cy="607"/>
              <a:chOff x="0" y="3175"/>
              <a:chExt cx="6307" cy="607"/>
            </a:xfrm>
          </p:grpSpPr>
          <p:grpSp>
            <p:nvGrpSpPr>
              <p:cNvPr id="36909" name="Group 58">
                <a:extLst>
                  <a:ext uri="{FF2B5EF4-FFF2-40B4-BE49-F238E27FC236}">
                    <a16:creationId xmlns:a16="http://schemas.microsoft.com/office/drawing/2014/main" id="{AFECE609-0C58-401C-BEFA-6DFFA919E9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175"/>
                <a:ext cx="2008" cy="606"/>
                <a:chOff x="0" y="3175"/>
                <a:chExt cx="2008" cy="606"/>
              </a:xfrm>
            </p:grpSpPr>
            <p:pic>
              <p:nvPicPr>
                <p:cNvPr id="25654" name="Picture 59">
                  <a:extLst>
                    <a:ext uri="{FF2B5EF4-FFF2-40B4-BE49-F238E27FC236}">
                      <a16:creationId xmlns:a16="http://schemas.microsoft.com/office/drawing/2014/main" id="{B1C23B63-6FCF-43CD-B74B-91BFEBAE4C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17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55" name="Picture 60">
                  <a:extLst>
                    <a:ext uri="{FF2B5EF4-FFF2-40B4-BE49-F238E27FC236}">
                      <a16:creationId xmlns:a16="http://schemas.microsoft.com/office/drawing/2014/main" id="{74110DD8-C40C-4736-A494-2ACBFCFB59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10" name="Group 61">
                <a:extLst>
                  <a:ext uri="{FF2B5EF4-FFF2-40B4-BE49-F238E27FC236}">
                    <a16:creationId xmlns:a16="http://schemas.microsoft.com/office/drawing/2014/main" id="{1A9D5806-4657-489A-9A87-AB002EE6BD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175"/>
                <a:ext cx="2008" cy="606"/>
                <a:chOff x="2010" y="3175"/>
                <a:chExt cx="2008" cy="606"/>
              </a:xfrm>
            </p:grpSpPr>
            <p:pic>
              <p:nvPicPr>
                <p:cNvPr id="25652" name="Picture 62">
                  <a:extLst>
                    <a:ext uri="{FF2B5EF4-FFF2-40B4-BE49-F238E27FC236}">
                      <a16:creationId xmlns:a16="http://schemas.microsoft.com/office/drawing/2014/main" id="{6B5AB6B7-4CE6-443F-A908-E6195A71C8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53" name="Picture 63">
                  <a:extLst>
                    <a:ext uri="{FF2B5EF4-FFF2-40B4-BE49-F238E27FC236}">
                      <a16:creationId xmlns:a16="http://schemas.microsoft.com/office/drawing/2014/main" id="{09E839B8-F336-4BB6-8AFD-BFBF9BBB7C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48" name="Picture 64">
                <a:extLst>
                  <a:ext uri="{FF2B5EF4-FFF2-40B4-BE49-F238E27FC236}">
                    <a16:creationId xmlns:a16="http://schemas.microsoft.com/office/drawing/2014/main" id="{6C948412-D126-4E62-8075-F5C94E7489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175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12" name="Group 65">
                <a:extLst>
                  <a:ext uri="{FF2B5EF4-FFF2-40B4-BE49-F238E27FC236}">
                    <a16:creationId xmlns:a16="http://schemas.microsoft.com/office/drawing/2014/main" id="{45C115CE-3C82-42EA-99FA-C049185759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175"/>
                <a:ext cx="2008" cy="606"/>
                <a:chOff x="4020" y="3175"/>
                <a:chExt cx="2008" cy="606"/>
              </a:xfrm>
            </p:grpSpPr>
            <p:pic>
              <p:nvPicPr>
                <p:cNvPr id="25650" name="Picture 66">
                  <a:extLst>
                    <a:ext uri="{FF2B5EF4-FFF2-40B4-BE49-F238E27FC236}">
                      <a16:creationId xmlns:a16="http://schemas.microsoft.com/office/drawing/2014/main" id="{E88DAB80-59F5-4476-A2E9-AEC4291F79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51" name="Picture 67">
                  <a:extLst>
                    <a:ext uri="{FF2B5EF4-FFF2-40B4-BE49-F238E27FC236}">
                      <a16:creationId xmlns:a16="http://schemas.microsoft.com/office/drawing/2014/main" id="{0F1A3E0C-D581-40AE-86D3-FB2205661D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7" name="Group 68">
              <a:extLst>
                <a:ext uri="{FF2B5EF4-FFF2-40B4-BE49-F238E27FC236}">
                  <a16:creationId xmlns:a16="http://schemas.microsoft.com/office/drawing/2014/main" id="{96C4A70C-05F7-47C0-8CE5-771F1FE46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13"/>
              <a:ext cx="6307" cy="607"/>
              <a:chOff x="0" y="4113"/>
              <a:chExt cx="6307" cy="607"/>
            </a:xfrm>
          </p:grpSpPr>
          <p:grpSp>
            <p:nvGrpSpPr>
              <p:cNvPr id="36899" name="Group 69">
                <a:extLst>
                  <a:ext uri="{FF2B5EF4-FFF2-40B4-BE49-F238E27FC236}">
                    <a16:creationId xmlns:a16="http://schemas.microsoft.com/office/drawing/2014/main" id="{91BC661E-4FFE-4A90-9640-ED0DD2976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113"/>
                <a:ext cx="2008" cy="606"/>
                <a:chOff x="0" y="4113"/>
                <a:chExt cx="2008" cy="606"/>
              </a:xfrm>
            </p:grpSpPr>
            <p:pic>
              <p:nvPicPr>
                <p:cNvPr id="25644" name="Picture 70">
                  <a:extLst>
                    <a:ext uri="{FF2B5EF4-FFF2-40B4-BE49-F238E27FC236}">
                      <a16:creationId xmlns:a16="http://schemas.microsoft.com/office/drawing/2014/main" id="{EA4D7CAC-D21E-455E-AE2D-39D05DCB0F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13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45" name="Picture 71">
                  <a:extLst>
                    <a:ext uri="{FF2B5EF4-FFF2-40B4-BE49-F238E27FC236}">
                      <a16:creationId xmlns:a16="http://schemas.microsoft.com/office/drawing/2014/main" id="{249244CF-F08A-4968-A4AF-025FD50317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00" name="Group 72">
                <a:extLst>
                  <a:ext uri="{FF2B5EF4-FFF2-40B4-BE49-F238E27FC236}">
                    <a16:creationId xmlns:a16="http://schemas.microsoft.com/office/drawing/2014/main" id="{7708024B-AFC1-423F-B1F4-B0652182F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4113"/>
                <a:ext cx="2008" cy="606"/>
                <a:chOff x="2010" y="4113"/>
                <a:chExt cx="2008" cy="606"/>
              </a:xfrm>
            </p:grpSpPr>
            <p:pic>
              <p:nvPicPr>
                <p:cNvPr id="25642" name="Picture 73">
                  <a:extLst>
                    <a:ext uri="{FF2B5EF4-FFF2-40B4-BE49-F238E27FC236}">
                      <a16:creationId xmlns:a16="http://schemas.microsoft.com/office/drawing/2014/main" id="{E871115B-5C9F-4C02-9146-9457449105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43" name="Picture 74">
                  <a:extLst>
                    <a:ext uri="{FF2B5EF4-FFF2-40B4-BE49-F238E27FC236}">
                      <a16:creationId xmlns:a16="http://schemas.microsoft.com/office/drawing/2014/main" id="{44B9B315-C27A-4E7E-9D5E-65C4D25B2A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38" name="Picture 75">
                <a:extLst>
                  <a:ext uri="{FF2B5EF4-FFF2-40B4-BE49-F238E27FC236}">
                    <a16:creationId xmlns:a16="http://schemas.microsoft.com/office/drawing/2014/main" id="{BF867C47-F770-4D36-B7E7-C85FC539A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13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02" name="Group 76">
                <a:extLst>
                  <a:ext uri="{FF2B5EF4-FFF2-40B4-BE49-F238E27FC236}">
                    <a16:creationId xmlns:a16="http://schemas.microsoft.com/office/drawing/2014/main" id="{42A73E9D-AF60-4496-A6AB-9A318330C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4113"/>
                <a:ext cx="2008" cy="606"/>
                <a:chOff x="4020" y="4113"/>
                <a:chExt cx="2008" cy="606"/>
              </a:xfrm>
            </p:grpSpPr>
            <p:pic>
              <p:nvPicPr>
                <p:cNvPr id="25640" name="Picture 77">
                  <a:extLst>
                    <a:ext uri="{FF2B5EF4-FFF2-40B4-BE49-F238E27FC236}">
                      <a16:creationId xmlns:a16="http://schemas.microsoft.com/office/drawing/2014/main" id="{929EF1FF-7E02-485B-A02D-272C753FAF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41" name="Picture 78">
                  <a:extLst>
                    <a:ext uri="{FF2B5EF4-FFF2-40B4-BE49-F238E27FC236}">
                      <a16:creationId xmlns:a16="http://schemas.microsoft.com/office/drawing/2014/main" id="{3E3DE7C7-862F-4D4B-BC96-A4DDFF8623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8" name="Group 79">
              <a:extLst>
                <a:ext uri="{FF2B5EF4-FFF2-40B4-BE49-F238E27FC236}">
                  <a16:creationId xmlns:a16="http://schemas.microsoft.com/office/drawing/2014/main" id="{CCE0C014-895D-465F-8957-6AC44EC63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10"/>
              <a:ext cx="6307" cy="607"/>
              <a:chOff x="0" y="3810"/>
              <a:chExt cx="6307" cy="607"/>
            </a:xfrm>
          </p:grpSpPr>
          <p:grpSp>
            <p:nvGrpSpPr>
              <p:cNvPr id="36889" name="Group 80">
                <a:extLst>
                  <a:ext uri="{FF2B5EF4-FFF2-40B4-BE49-F238E27FC236}">
                    <a16:creationId xmlns:a16="http://schemas.microsoft.com/office/drawing/2014/main" id="{74C33579-C51B-4485-B4C3-C2154C649B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10"/>
                <a:ext cx="2008" cy="606"/>
                <a:chOff x="0" y="3810"/>
                <a:chExt cx="2008" cy="606"/>
              </a:xfrm>
            </p:grpSpPr>
            <p:pic>
              <p:nvPicPr>
                <p:cNvPr id="25634" name="Picture 81">
                  <a:extLst>
                    <a:ext uri="{FF2B5EF4-FFF2-40B4-BE49-F238E27FC236}">
                      <a16:creationId xmlns:a16="http://schemas.microsoft.com/office/drawing/2014/main" id="{47171D8E-B595-4D32-AA80-8FE9DCD612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1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35" name="Picture 82">
                  <a:extLst>
                    <a:ext uri="{FF2B5EF4-FFF2-40B4-BE49-F238E27FC236}">
                      <a16:creationId xmlns:a16="http://schemas.microsoft.com/office/drawing/2014/main" id="{5BDEF8F2-E444-4CA7-97F1-8DB9A77273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890" name="Group 83">
                <a:extLst>
                  <a:ext uri="{FF2B5EF4-FFF2-40B4-BE49-F238E27FC236}">
                    <a16:creationId xmlns:a16="http://schemas.microsoft.com/office/drawing/2014/main" id="{F9473F8B-33F0-40C5-9166-FEE8E484FC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810"/>
                <a:ext cx="2008" cy="606"/>
                <a:chOff x="2010" y="3810"/>
                <a:chExt cx="2008" cy="606"/>
              </a:xfrm>
            </p:grpSpPr>
            <p:pic>
              <p:nvPicPr>
                <p:cNvPr id="25632" name="Picture 84">
                  <a:extLst>
                    <a:ext uri="{FF2B5EF4-FFF2-40B4-BE49-F238E27FC236}">
                      <a16:creationId xmlns:a16="http://schemas.microsoft.com/office/drawing/2014/main" id="{5F473D4A-C3D1-46AF-AC45-5E75F2034F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33" name="Picture 85">
                  <a:extLst>
                    <a:ext uri="{FF2B5EF4-FFF2-40B4-BE49-F238E27FC236}">
                      <a16:creationId xmlns:a16="http://schemas.microsoft.com/office/drawing/2014/main" id="{D0E14DD4-C15C-4D02-B466-7FDEBCCCE5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28" name="Picture 86">
                <a:extLst>
                  <a:ext uri="{FF2B5EF4-FFF2-40B4-BE49-F238E27FC236}">
                    <a16:creationId xmlns:a16="http://schemas.microsoft.com/office/drawing/2014/main" id="{9A3F2FD4-43A5-4764-848D-3BFDF2508E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1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892" name="Group 87">
                <a:extLst>
                  <a:ext uri="{FF2B5EF4-FFF2-40B4-BE49-F238E27FC236}">
                    <a16:creationId xmlns:a16="http://schemas.microsoft.com/office/drawing/2014/main" id="{6D12D3B3-6CFD-4871-BC2B-DB5D3BD673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810"/>
                <a:ext cx="2008" cy="606"/>
                <a:chOff x="4020" y="3810"/>
                <a:chExt cx="2008" cy="606"/>
              </a:xfrm>
            </p:grpSpPr>
            <p:pic>
              <p:nvPicPr>
                <p:cNvPr id="25630" name="Picture 88">
                  <a:extLst>
                    <a:ext uri="{FF2B5EF4-FFF2-40B4-BE49-F238E27FC236}">
                      <a16:creationId xmlns:a16="http://schemas.microsoft.com/office/drawing/2014/main" id="{429143BC-B4A5-41FF-B810-4AB7F74359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31" name="Picture 89">
                  <a:extLst>
                    <a:ext uri="{FF2B5EF4-FFF2-40B4-BE49-F238E27FC236}">
                      <a16:creationId xmlns:a16="http://schemas.microsoft.com/office/drawing/2014/main" id="{385D1116-AB05-4872-A46D-EE21003457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123" name="Picture 6">
            <a:extLst>
              <a:ext uri="{FF2B5EF4-FFF2-40B4-BE49-F238E27FC236}">
                <a16:creationId xmlns:a16="http://schemas.microsoft.com/office/drawing/2014/main" id="{C70EA3AE-D068-4406-9872-AF4F816B8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13" y="0"/>
            <a:ext cx="2363787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CustomShape 1">
            <a:extLst>
              <a:ext uri="{FF2B5EF4-FFF2-40B4-BE49-F238E27FC236}">
                <a16:creationId xmlns:a16="http://schemas.microsoft.com/office/drawing/2014/main" id="{B77D1D21-C9B1-4564-9D22-254DC4323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425" y="4763"/>
            <a:ext cx="4464050" cy="1566862"/>
          </a:xfrm>
          <a:prstGeom prst="rect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90000" tIns="46800" rIns="90000" bIns="46800"/>
          <a:lstStyle/>
          <a:p>
            <a:pPr algn="ctr"/>
            <a:endParaRPr lang="en-US" altLang="en-US" sz="3000"/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19472A17-FD94-4BD4-BC26-D1E4C51B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4763"/>
            <a:ext cx="237172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99">
            <a:extLst>
              <a:ext uri="{FF2B5EF4-FFF2-40B4-BE49-F238E27FC236}">
                <a16:creationId xmlns:a16="http://schemas.microsoft.com/office/drawing/2014/main" id="{97B48F2C-22E0-4E63-ABA9-1BAFAA90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-3175"/>
            <a:ext cx="4497387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">
            <a:extLst>
              <a:ext uri="{FF2B5EF4-FFF2-40B4-BE49-F238E27FC236}">
                <a16:creationId xmlns:a16="http://schemas.microsoft.com/office/drawing/2014/main" id="{B0C00C60-E31D-4F56-8842-4C5CB8DD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25400"/>
            <a:ext cx="4506912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1FDC4F2-A58F-47BF-80DB-7C9446758D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1528830"/>
            <a:ext cx="9160328" cy="3771900"/>
          </a:xfrm>
          <a:prstGeom prst="rect">
            <a:avLst/>
          </a:prstGeom>
        </p:spPr>
      </p:pic>
      <p:pic>
        <p:nvPicPr>
          <p:cNvPr id="97" name="Picture 2" descr="Image result for thread theory practice funny">
            <a:extLst>
              <a:ext uri="{FF2B5EF4-FFF2-40B4-BE49-F238E27FC236}">
                <a16:creationId xmlns:a16="http://schemas.microsoft.com/office/drawing/2014/main" id="{0ED33343-3B81-452D-AF39-BC0970180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37" y="4788234"/>
            <a:ext cx="3938249" cy="204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8688513-A54B-40F8-85B4-40B81413A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300730"/>
            <a:ext cx="2492991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96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1"/>
          <p:cNvGrpSpPr>
            <a:grpSpLocks/>
          </p:cNvGrpSpPr>
          <p:nvPr/>
        </p:nvGrpSpPr>
        <p:grpSpPr bwMode="auto">
          <a:xfrm>
            <a:off x="0" y="42863"/>
            <a:ext cx="9091613" cy="6805612"/>
            <a:chOff x="0" y="29"/>
            <a:chExt cx="6314" cy="4727"/>
          </a:xfrm>
        </p:grpSpPr>
        <p:grpSp>
          <p:nvGrpSpPr>
            <p:cNvPr id="24584" name="Group 2"/>
            <p:cNvGrpSpPr>
              <a:grpSpLocks/>
            </p:cNvGrpSpPr>
            <p:nvPr/>
          </p:nvGrpSpPr>
          <p:grpSpPr bwMode="auto">
            <a:xfrm>
              <a:off x="0" y="29"/>
              <a:ext cx="6314" cy="614"/>
              <a:chOff x="0" y="29"/>
              <a:chExt cx="6314" cy="614"/>
            </a:xfrm>
          </p:grpSpPr>
          <p:grpSp>
            <p:nvGrpSpPr>
              <p:cNvPr id="24662" name="Group 3"/>
              <p:cNvGrpSpPr>
                <a:grpSpLocks/>
              </p:cNvGrpSpPr>
              <p:nvPr/>
            </p:nvGrpSpPr>
            <p:grpSpPr bwMode="auto">
              <a:xfrm>
                <a:off x="0" y="29"/>
                <a:ext cx="2015" cy="613"/>
                <a:chOff x="0" y="29"/>
                <a:chExt cx="2015" cy="613"/>
              </a:xfrm>
            </p:grpSpPr>
            <p:pic>
              <p:nvPicPr>
                <p:cNvPr id="24670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71" name="Picture 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4663" name="Group 6"/>
              <p:cNvGrpSpPr>
                <a:grpSpLocks/>
              </p:cNvGrpSpPr>
              <p:nvPr/>
            </p:nvGrpSpPr>
            <p:grpSpPr bwMode="auto">
              <a:xfrm>
                <a:off x="2010" y="29"/>
                <a:ext cx="2015" cy="613"/>
                <a:chOff x="2010" y="29"/>
                <a:chExt cx="2015" cy="613"/>
              </a:xfrm>
            </p:grpSpPr>
            <p:pic>
              <p:nvPicPr>
                <p:cNvPr id="24668" name="Picture 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69" name="Picture 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664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4665" name="Group 10"/>
              <p:cNvGrpSpPr>
                <a:grpSpLocks/>
              </p:cNvGrpSpPr>
              <p:nvPr/>
            </p:nvGrpSpPr>
            <p:grpSpPr bwMode="auto">
              <a:xfrm>
                <a:off x="4020" y="29"/>
                <a:ext cx="2015" cy="613"/>
                <a:chOff x="4020" y="29"/>
                <a:chExt cx="2015" cy="613"/>
              </a:xfrm>
            </p:grpSpPr>
            <p:pic>
              <p:nvPicPr>
                <p:cNvPr id="24666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67" name="Picture 1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4585" name="Group 13"/>
            <p:cNvGrpSpPr>
              <a:grpSpLocks/>
            </p:cNvGrpSpPr>
            <p:nvPr/>
          </p:nvGrpSpPr>
          <p:grpSpPr bwMode="auto">
            <a:xfrm>
              <a:off x="0" y="664"/>
              <a:ext cx="6314" cy="614"/>
              <a:chOff x="0" y="664"/>
              <a:chExt cx="6314" cy="614"/>
            </a:xfrm>
          </p:grpSpPr>
          <p:grpSp>
            <p:nvGrpSpPr>
              <p:cNvPr id="24652" name="Group 14"/>
              <p:cNvGrpSpPr>
                <a:grpSpLocks/>
              </p:cNvGrpSpPr>
              <p:nvPr/>
            </p:nvGrpSpPr>
            <p:grpSpPr bwMode="auto">
              <a:xfrm>
                <a:off x="0" y="664"/>
                <a:ext cx="2015" cy="613"/>
                <a:chOff x="0" y="664"/>
                <a:chExt cx="2015" cy="613"/>
              </a:xfrm>
            </p:grpSpPr>
            <p:pic>
              <p:nvPicPr>
                <p:cNvPr id="24660" name="Picture 1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61" name="Picture 1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4653" name="Group 17"/>
              <p:cNvGrpSpPr>
                <a:grpSpLocks/>
              </p:cNvGrpSpPr>
              <p:nvPr/>
            </p:nvGrpSpPr>
            <p:grpSpPr bwMode="auto">
              <a:xfrm>
                <a:off x="2010" y="664"/>
                <a:ext cx="2015" cy="613"/>
                <a:chOff x="2010" y="664"/>
                <a:chExt cx="2015" cy="613"/>
              </a:xfrm>
            </p:grpSpPr>
            <p:pic>
              <p:nvPicPr>
                <p:cNvPr id="24658" name="Picture 1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59" name="Picture 1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654" name="Picture 2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6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4655" name="Group 21"/>
              <p:cNvGrpSpPr>
                <a:grpSpLocks/>
              </p:cNvGrpSpPr>
              <p:nvPr/>
            </p:nvGrpSpPr>
            <p:grpSpPr bwMode="auto">
              <a:xfrm>
                <a:off x="4020" y="664"/>
                <a:ext cx="2015" cy="613"/>
                <a:chOff x="4020" y="664"/>
                <a:chExt cx="2015" cy="613"/>
              </a:xfrm>
            </p:grpSpPr>
            <p:pic>
              <p:nvPicPr>
                <p:cNvPr id="24656" name="Picture 2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57" name="Picture 2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4586" name="Group 24"/>
            <p:cNvGrpSpPr>
              <a:grpSpLocks/>
            </p:cNvGrpSpPr>
            <p:nvPr/>
          </p:nvGrpSpPr>
          <p:grpSpPr bwMode="auto">
            <a:xfrm>
              <a:off x="0" y="1299"/>
              <a:ext cx="6314" cy="614"/>
              <a:chOff x="0" y="1299"/>
              <a:chExt cx="6314" cy="614"/>
            </a:xfrm>
          </p:grpSpPr>
          <p:grpSp>
            <p:nvGrpSpPr>
              <p:cNvPr id="24642" name="Group 25"/>
              <p:cNvGrpSpPr>
                <a:grpSpLocks/>
              </p:cNvGrpSpPr>
              <p:nvPr/>
            </p:nvGrpSpPr>
            <p:grpSpPr bwMode="auto">
              <a:xfrm>
                <a:off x="0" y="1299"/>
                <a:ext cx="2015" cy="613"/>
                <a:chOff x="0" y="1299"/>
                <a:chExt cx="2015" cy="613"/>
              </a:xfrm>
            </p:grpSpPr>
            <p:pic>
              <p:nvPicPr>
                <p:cNvPr id="24650" name="Picture 2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51" name="Picture 2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4643" name="Group 28"/>
              <p:cNvGrpSpPr>
                <a:grpSpLocks/>
              </p:cNvGrpSpPr>
              <p:nvPr/>
            </p:nvGrpSpPr>
            <p:grpSpPr bwMode="auto">
              <a:xfrm>
                <a:off x="2010" y="1299"/>
                <a:ext cx="2015" cy="613"/>
                <a:chOff x="2010" y="1299"/>
                <a:chExt cx="2015" cy="613"/>
              </a:xfrm>
            </p:grpSpPr>
            <p:pic>
              <p:nvPicPr>
                <p:cNvPr id="24648" name="Picture 2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49" name="Picture 3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644" name="Picture 3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9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4645" name="Group 32"/>
              <p:cNvGrpSpPr>
                <a:grpSpLocks/>
              </p:cNvGrpSpPr>
              <p:nvPr/>
            </p:nvGrpSpPr>
            <p:grpSpPr bwMode="auto">
              <a:xfrm>
                <a:off x="4020" y="1299"/>
                <a:ext cx="2015" cy="613"/>
                <a:chOff x="4020" y="1299"/>
                <a:chExt cx="2015" cy="613"/>
              </a:xfrm>
            </p:grpSpPr>
            <p:pic>
              <p:nvPicPr>
                <p:cNvPr id="24646" name="Picture 3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47" name="Picture 3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4587" name="Group 35"/>
            <p:cNvGrpSpPr>
              <a:grpSpLocks/>
            </p:cNvGrpSpPr>
            <p:nvPr/>
          </p:nvGrpSpPr>
          <p:grpSpPr bwMode="auto">
            <a:xfrm>
              <a:off x="0" y="1934"/>
              <a:ext cx="6314" cy="614"/>
              <a:chOff x="0" y="1934"/>
              <a:chExt cx="6314" cy="614"/>
            </a:xfrm>
          </p:grpSpPr>
          <p:grpSp>
            <p:nvGrpSpPr>
              <p:cNvPr id="24632" name="Group 36"/>
              <p:cNvGrpSpPr>
                <a:grpSpLocks/>
              </p:cNvGrpSpPr>
              <p:nvPr/>
            </p:nvGrpSpPr>
            <p:grpSpPr bwMode="auto">
              <a:xfrm>
                <a:off x="0" y="1934"/>
                <a:ext cx="2015" cy="613"/>
                <a:chOff x="0" y="1934"/>
                <a:chExt cx="2015" cy="613"/>
              </a:xfrm>
            </p:grpSpPr>
            <p:pic>
              <p:nvPicPr>
                <p:cNvPr id="24640" name="Picture 3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41" name="Picture 3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4633" name="Group 39"/>
              <p:cNvGrpSpPr>
                <a:grpSpLocks/>
              </p:cNvGrpSpPr>
              <p:nvPr/>
            </p:nvGrpSpPr>
            <p:grpSpPr bwMode="auto">
              <a:xfrm>
                <a:off x="2010" y="1934"/>
                <a:ext cx="2015" cy="613"/>
                <a:chOff x="2010" y="1934"/>
                <a:chExt cx="2015" cy="613"/>
              </a:xfrm>
            </p:grpSpPr>
            <p:pic>
              <p:nvPicPr>
                <p:cNvPr id="24638" name="Picture 4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39" name="Picture 4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634" name="Picture 4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3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4635" name="Group 43"/>
              <p:cNvGrpSpPr>
                <a:grpSpLocks/>
              </p:cNvGrpSpPr>
              <p:nvPr/>
            </p:nvGrpSpPr>
            <p:grpSpPr bwMode="auto">
              <a:xfrm>
                <a:off x="4020" y="1934"/>
                <a:ext cx="2015" cy="613"/>
                <a:chOff x="4020" y="1934"/>
                <a:chExt cx="2015" cy="613"/>
              </a:xfrm>
            </p:grpSpPr>
            <p:pic>
              <p:nvPicPr>
                <p:cNvPr id="24636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37" name="Picture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4588" name="Group 46"/>
            <p:cNvGrpSpPr>
              <a:grpSpLocks/>
            </p:cNvGrpSpPr>
            <p:nvPr/>
          </p:nvGrpSpPr>
          <p:grpSpPr bwMode="auto">
            <a:xfrm>
              <a:off x="0" y="2569"/>
              <a:ext cx="6314" cy="614"/>
              <a:chOff x="0" y="2569"/>
              <a:chExt cx="6314" cy="614"/>
            </a:xfrm>
          </p:grpSpPr>
          <p:grpSp>
            <p:nvGrpSpPr>
              <p:cNvPr id="24622" name="Group 47"/>
              <p:cNvGrpSpPr>
                <a:grpSpLocks/>
              </p:cNvGrpSpPr>
              <p:nvPr/>
            </p:nvGrpSpPr>
            <p:grpSpPr bwMode="auto">
              <a:xfrm>
                <a:off x="0" y="2569"/>
                <a:ext cx="2015" cy="613"/>
                <a:chOff x="0" y="2569"/>
                <a:chExt cx="2015" cy="613"/>
              </a:xfrm>
            </p:grpSpPr>
            <p:pic>
              <p:nvPicPr>
                <p:cNvPr id="24630" name="Picture 4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31" name="Picture 4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4623" name="Group 50"/>
              <p:cNvGrpSpPr>
                <a:grpSpLocks/>
              </p:cNvGrpSpPr>
              <p:nvPr/>
            </p:nvGrpSpPr>
            <p:grpSpPr bwMode="auto">
              <a:xfrm>
                <a:off x="2010" y="2569"/>
                <a:ext cx="2015" cy="613"/>
                <a:chOff x="2010" y="2569"/>
                <a:chExt cx="2015" cy="613"/>
              </a:xfrm>
            </p:grpSpPr>
            <p:pic>
              <p:nvPicPr>
                <p:cNvPr id="24628" name="Picture 5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29" name="Picture 5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624" name="Picture 5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6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4625" name="Group 54"/>
              <p:cNvGrpSpPr>
                <a:grpSpLocks/>
              </p:cNvGrpSpPr>
              <p:nvPr/>
            </p:nvGrpSpPr>
            <p:grpSpPr bwMode="auto">
              <a:xfrm>
                <a:off x="4020" y="2569"/>
                <a:ext cx="2015" cy="613"/>
                <a:chOff x="4020" y="2569"/>
                <a:chExt cx="2015" cy="613"/>
              </a:xfrm>
            </p:grpSpPr>
            <p:pic>
              <p:nvPicPr>
                <p:cNvPr id="24626" name="Picture 5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27" name="Picture 5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4589" name="Group 57"/>
            <p:cNvGrpSpPr>
              <a:grpSpLocks/>
            </p:cNvGrpSpPr>
            <p:nvPr/>
          </p:nvGrpSpPr>
          <p:grpSpPr bwMode="auto">
            <a:xfrm>
              <a:off x="0" y="3204"/>
              <a:ext cx="6314" cy="614"/>
              <a:chOff x="0" y="3204"/>
              <a:chExt cx="6314" cy="614"/>
            </a:xfrm>
          </p:grpSpPr>
          <p:grpSp>
            <p:nvGrpSpPr>
              <p:cNvPr id="24612" name="Group 58"/>
              <p:cNvGrpSpPr>
                <a:grpSpLocks/>
              </p:cNvGrpSpPr>
              <p:nvPr/>
            </p:nvGrpSpPr>
            <p:grpSpPr bwMode="auto">
              <a:xfrm>
                <a:off x="0" y="3204"/>
                <a:ext cx="2015" cy="613"/>
                <a:chOff x="0" y="3204"/>
                <a:chExt cx="2015" cy="613"/>
              </a:xfrm>
            </p:grpSpPr>
            <p:pic>
              <p:nvPicPr>
                <p:cNvPr id="24620" name="Picture 5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21" name="Picture 6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4613" name="Group 61"/>
              <p:cNvGrpSpPr>
                <a:grpSpLocks/>
              </p:cNvGrpSpPr>
              <p:nvPr/>
            </p:nvGrpSpPr>
            <p:grpSpPr bwMode="auto">
              <a:xfrm>
                <a:off x="2010" y="3204"/>
                <a:ext cx="2015" cy="613"/>
                <a:chOff x="2010" y="3204"/>
                <a:chExt cx="2015" cy="613"/>
              </a:xfrm>
            </p:grpSpPr>
            <p:pic>
              <p:nvPicPr>
                <p:cNvPr id="24618" name="Picture 6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19" name="Picture 6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614" name="Picture 6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20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4615" name="Group 65"/>
              <p:cNvGrpSpPr>
                <a:grpSpLocks/>
              </p:cNvGrpSpPr>
              <p:nvPr/>
            </p:nvGrpSpPr>
            <p:grpSpPr bwMode="auto">
              <a:xfrm>
                <a:off x="4020" y="3204"/>
                <a:ext cx="2015" cy="613"/>
                <a:chOff x="4020" y="3204"/>
                <a:chExt cx="2015" cy="613"/>
              </a:xfrm>
            </p:grpSpPr>
            <p:pic>
              <p:nvPicPr>
                <p:cNvPr id="24616" name="Picture 6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17" name="Picture 6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4590" name="Group 68"/>
            <p:cNvGrpSpPr>
              <a:grpSpLocks/>
            </p:cNvGrpSpPr>
            <p:nvPr/>
          </p:nvGrpSpPr>
          <p:grpSpPr bwMode="auto">
            <a:xfrm>
              <a:off x="0" y="4142"/>
              <a:ext cx="6314" cy="614"/>
              <a:chOff x="0" y="4142"/>
              <a:chExt cx="6314" cy="614"/>
            </a:xfrm>
          </p:grpSpPr>
          <p:grpSp>
            <p:nvGrpSpPr>
              <p:cNvPr id="24602" name="Group 69"/>
              <p:cNvGrpSpPr>
                <a:grpSpLocks/>
              </p:cNvGrpSpPr>
              <p:nvPr/>
            </p:nvGrpSpPr>
            <p:grpSpPr bwMode="auto">
              <a:xfrm>
                <a:off x="0" y="4142"/>
                <a:ext cx="2015" cy="613"/>
                <a:chOff x="0" y="4142"/>
                <a:chExt cx="2015" cy="613"/>
              </a:xfrm>
            </p:grpSpPr>
            <p:pic>
              <p:nvPicPr>
                <p:cNvPr id="24610" name="Picture 7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11" name="Picture 7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4603" name="Group 72"/>
              <p:cNvGrpSpPr>
                <a:grpSpLocks/>
              </p:cNvGrpSpPr>
              <p:nvPr/>
            </p:nvGrpSpPr>
            <p:grpSpPr bwMode="auto">
              <a:xfrm>
                <a:off x="2010" y="4142"/>
                <a:ext cx="2015" cy="613"/>
                <a:chOff x="2010" y="4142"/>
                <a:chExt cx="2015" cy="613"/>
              </a:xfrm>
            </p:grpSpPr>
            <p:pic>
              <p:nvPicPr>
                <p:cNvPr id="24608" name="Picture 7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09" name="Picture 7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604" name="Picture 7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42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4605" name="Group 76"/>
              <p:cNvGrpSpPr>
                <a:grpSpLocks/>
              </p:cNvGrpSpPr>
              <p:nvPr/>
            </p:nvGrpSpPr>
            <p:grpSpPr bwMode="auto">
              <a:xfrm>
                <a:off x="4020" y="4142"/>
                <a:ext cx="2015" cy="613"/>
                <a:chOff x="4020" y="4142"/>
                <a:chExt cx="2015" cy="613"/>
              </a:xfrm>
            </p:grpSpPr>
            <p:pic>
              <p:nvPicPr>
                <p:cNvPr id="24606" name="Picture 7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07" name="Picture 7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4591" name="Group 79"/>
            <p:cNvGrpSpPr>
              <a:grpSpLocks/>
            </p:cNvGrpSpPr>
            <p:nvPr/>
          </p:nvGrpSpPr>
          <p:grpSpPr bwMode="auto">
            <a:xfrm>
              <a:off x="0" y="3839"/>
              <a:ext cx="6314" cy="614"/>
              <a:chOff x="0" y="3839"/>
              <a:chExt cx="6314" cy="614"/>
            </a:xfrm>
          </p:grpSpPr>
          <p:grpSp>
            <p:nvGrpSpPr>
              <p:cNvPr id="24592" name="Group 80"/>
              <p:cNvGrpSpPr>
                <a:grpSpLocks/>
              </p:cNvGrpSpPr>
              <p:nvPr/>
            </p:nvGrpSpPr>
            <p:grpSpPr bwMode="auto">
              <a:xfrm>
                <a:off x="0" y="3839"/>
                <a:ext cx="2015" cy="613"/>
                <a:chOff x="0" y="3839"/>
                <a:chExt cx="2015" cy="613"/>
              </a:xfrm>
            </p:grpSpPr>
            <p:pic>
              <p:nvPicPr>
                <p:cNvPr id="24600" name="Picture 8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601" name="Picture 8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4593" name="Group 83"/>
              <p:cNvGrpSpPr>
                <a:grpSpLocks/>
              </p:cNvGrpSpPr>
              <p:nvPr/>
            </p:nvGrpSpPr>
            <p:grpSpPr bwMode="auto">
              <a:xfrm>
                <a:off x="2010" y="3839"/>
                <a:ext cx="2015" cy="613"/>
                <a:chOff x="2010" y="3839"/>
                <a:chExt cx="2015" cy="613"/>
              </a:xfrm>
            </p:grpSpPr>
            <p:pic>
              <p:nvPicPr>
                <p:cNvPr id="24598" name="Picture 8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599" name="Picture 8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594" name="Picture 8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3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4595" name="Group 87"/>
              <p:cNvGrpSpPr>
                <a:grpSpLocks/>
              </p:cNvGrpSpPr>
              <p:nvPr/>
            </p:nvGrpSpPr>
            <p:grpSpPr bwMode="auto">
              <a:xfrm>
                <a:off x="4020" y="3839"/>
                <a:ext cx="2015" cy="613"/>
                <a:chOff x="4020" y="3839"/>
                <a:chExt cx="2015" cy="613"/>
              </a:xfrm>
            </p:grpSpPr>
            <p:pic>
              <p:nvPicPr>
                <p:cNvPr id="24596" name="Picture 8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597" name="Picture 8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24579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36" y="1565275"/>
            <a:ext cx="4533709" cy="195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98" descr="Image result for midte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75" y="3498924"/>
            <a:ext cx="5979352" cy="335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102" descr="Image result for time mach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8107"/>
            <a:ext cx="38100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4">
            <a:extLst>
              <a:ext uri="{FF2B5EF4-FFF2-40B4-BE49-F238E27FC236}">
                <a16:creationId xmlns:a16="http://schemas.microsoft.com/office/drawing/2014/main" id="{3967A06B-4B98-4087-92DD-04F95523C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84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5">
            <a:extLst>
              <a:ext uri="{FF2B5EF4-FFF2-40B4-BE49-F238E27FC236}">
                <a16:creationId xmlns:a16="http://schemas.microsoft.com/office/drawing/2014/main" id="{B2129FB0-355A-49EA-B75E-386D2185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84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7">
            <a:extLst>
              <a:ext uri="{FF2B5EF4-FFF2-40B4-BE49-F238E27FC236}">
                <a16:creationId xmlns:a16="http://schemas.microsoft.com/office/drawing/2014/main" id="{460C1D49-B0BB-40CD-9753-06DD251E7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84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8">
            <a:extLst>
              <a:ext uri="{FF2B5EF4-FFF2-40B4-BE49-F238E27FC236}">
                <a16:creationId xmlns:a16="http://schemas.microsoft.com/office/drawing/2014/main" id="{9D32CDA1-93FD-4C67-9C6D-25AA17D8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841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9">
            <a:extLst>
              <a:ext uri="{FF2B5EF4-FFF2-40B4-BE49-F238E27FC236}">
                <a16:creationId xmlns:a16="http://schemas.microsoft.com/office/drawing/2014/main" id="{4047E3F9-EFCE-4118-AFBE-79969487A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84138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1">
            <a:extLst>
              <a:ext uri="{FF2B5EF4-FFF2-40B4-BE49-F238E27FC236}">
                <a16:creationId xmlns:a16="http://schemas.microsoft.com/office/drawing/2014/main" id="{5012836C-7D75-458E-A01C-9C2C25713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841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2">
            <a:extLst>
              <a:ext uri="{FF2B5EF4-FFF2-40B4-BE49-F238E27FC236}">
                <a16:creationId xmlns:a16="http://schemas.microsoft.com/office/drawing/2014/main" id="{C44458A6-3CC0-465B-84FC-FA46A512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84138"/>
            <a:ext cx="14430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CustomShape 1">
            <a:extLst>
              <a:ext uri="{FF2B5EF4-FFF2-40B4-BE49-F238E27FC236}">
                <a16:creationId xmlns:a16="http://schemas.microsoft.com/office/drawing/2014/main" id="{B12D8FAB-92B9-4CC5-A8CC-BC78EA08D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8" y="14288"/>
            <a:ext cx="9145588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111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66C2D17C-377C-45DA-B33C-BFEE2BC3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6" y="-3175"/>
            <a:ext cx="2373533" cy="15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4B078D6D-FCD3-4F8B-92C4-779E6463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80" y="-8600"/>
            <a:ext cx="2366120" cy="15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4E39C2CE-AC24-44A1-9B12-8290D8D0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80" y="-8600"/>
            <a:ext cx="2366120" cy="15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DD9E44D0-E5DC-49F7-895D-42BDB0E83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80" y="-8600"/>
            <a:ext cx="2366120" cy="15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4957E79-0A83-4BDE-8BE0-F3CA0E911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09" y="-17824"/>
            <a:ext cx="1390650" cy="1590675"/>
          </a:xfrm>
          <a:prstGeom prst="rect">
            <a:avLst/>
          </a:prstGeom>
        </p:spPr>
      </p:pic>
      <p:pic>
        <p:nvPicPr>
          <p:cNvPr id="116" name="Picture 2" descr="https://d1fhzurqmm0rwe.cloudfront.net/wp-content/uploads/2016/11/prepare-for-business-project.jpg">
            <a:extLst>
              <a:ext uri="{FF2B5EF4-FFF2-40B4-BE49-F238E27FC236}">
                <a16:creationId xmlns:a16="http://schemas.microsoft.com/office/drawing/2014/main" id="{9D71DED7-EC60-46DE-BEDA-FF07276B2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953" y="-9364"/>
            <a:ext cx="5120322" cy="157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2" descr="Image result for bug bunny transparent background">
            <a:extLst>
              <a:ext uri="{FF2B5EF4-FFF2-40B4-BE49-F238E27FC236}">
                <a16:creationId xmlns:a16="http://schemas.microsoft.com/office/drawing/2014/main" id="{79C5D07F-FA37-4ED9-829C-4CB2CAF4B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2225"/>
            <a:ext cx="132238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2" descr="Image result for 2">
            <a:extLst>
              <a:ext uri="{FF2B5EF4-FFF2-40B4-BE49-F238E27FC236}">
                <a16:creationId xmlns:a16="http://schemas.microsoft.com/office/drawing/2014/main" id="{4D8BE6F2-EEBC-4B90-9DB8-E3BD7A392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02" y="80169"/>
            <a:ext cx="943290" cy="134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3789DC91-74A6-44C5-8EAD-36E5EBC3C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2" y="6442471"/>
            <a:ext cx="3467100" cy="39528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7150" dist="19050" dir="5400000" algn="ctr" rotWithShape="0">
              <a:srgbClr val="80808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1424661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1">
            <a:extLst>
              <a:ext uri="{FF2B5EF4-FFF2-40B4-BE49-F238E27FC236}">
                <a16:creationId xmlns:a16="http://schemas.microsoft.com/office/drawing/2014/main" id="{801BAE6A-E452-4591-8393-348C669F4A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082088" cy="6797675"/>
            <a:chOff x="0" y="0"/>
            <a:chExt cx="6307" cy="4720"/>
          </a:xfrm>
        </p:grpSpPr>
        <p:grpSp>
          <p:nvGrpSpPr>
            <p:cNvPr id="36881" name="Group 2">
              <a:extLst>
                <a:ext uri="{FF2B5EF4-FFF2-40B4-BE49-F238E27FC236}">
                  <a16:creationId xmlns:a16="http://schemas.microsoft.com/office/drawing/2014/main" id="{D7CB3D52-87CF-4F75-AF32-E1F81ED0E7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307" cy="607"/>
              <a:chOff x="0" y="0"/>
              <a:chExt cx="6307" cy="607"/>
            </a:xfrm>
          </p:grpSpPr>
          <p:grpSp>
            <p:nvGrpSpPr>
              <p:cNvPr id="36959" name="Group 3">
                <a:extLst>
                  <a:ext uri="{FF2B5EF4-FFF2-40B4-BE49-F238E27FC236}">
                    <a16:creationId xmlns:a16="http://schemas.microsoft.com/office/drawing/2014/main" id="{64D49C66-10F8-4792-9970-F2132968A6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008" cy="606"/>
                <a:chOff x="0" y="0"/>
                <a:chExt cx="2008" cy="606"/>
              </a:xfrm>
            </p:grpSpPr>
            <p:pic>
              <p:nvPicPr>
                <p:cNvPr id="25704" name="Picture 4">
                  <a:extLst>
                    <a:ext uri="{FF2B5EF4-FFF2-40B4-BE49-F238E27FC236}">
                      <a16:creationId xmlns:a16="http://schemas.microsoft.com/office/drawing/2014/main" id="{B866C9A0-19D5-4AC6-B3EA-C12A8C987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705" name="Picture 5">
                  <a:extLst>
                    <a:ext uri="{FF2B5EF4-FFF2-40B4-BE49-F238E27FC236}">
                      <a16:creationId xmlns:a16="http://schemas.microsoft.com/office/drawing/2014/main" id="{F8A9C666-A179-4E89-879A-5E63B395CB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60" name="Group 6">
                <a:extLst>
                  <a:ext uri="{FF2B5EF4-FFF2-40B4-BE49-F238E27FC236}">
                    <a16:creationId xmlns:a16="http://schemas.microsoft.com/office/drawing/2014/main" id="{785822FE-184C-40BA-B39B-3AB40E3EF3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0"/>
                <a:ext cx="2008" cy="606"/>
                <a:chOff x="2010" y="0"/>
                <a:chExt cx="2008" cy="606"/>
              </a:xfrm>
            </p:grpSpPr>
            <p:pic>
              <p:nvPicPr>
                <p:cNvPr id="25702" name="Picture 7">
                  <a:extLst>
                    <a:ext uri="{FF2B5EF4-FFF2-40B4-BE49-F238E27FC236}">
                      <a16:creationId xmlns:a16="http://schemas.microsoft.com/office/drawing/2014/main" id="{84AF7690-9854-4B30-8BBC-4752E10648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703" name="Picture 8">
                  <a:extLst>
                    <a:ext uri="{FF2B5EF4-FFF2-40B4-BE49-F238E27FC236}">
                      <a16:creationId xmlns:a16="http://schemas.microsoft.com/office/drawing/2014/main" id="{921DDC15-884D-4CA0-A50D-F7D6F8AC27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98" name="Picture 9">
                <a:extLst>
                  <a:ext uri="{FF2B5EF4-FFF2-40B4-BE49-F238E27FC236}">
                    <a16:creationId xmlns:a16="http://schemas.microsoft.com/office/drawing/2014/main" id="{BCD86920-7D6A-453E-A903-69FC64F47B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62" name="Group 10">
                <a:extLst>
                  <a:ext uri="{FF2B5EF4-FFF2-40B4-BE49-F238E27FC236}">
                    <a16:creationId xmlns:a16="http://schemas.microsoft.com/office/drawing/2014/main" id="{E77431F0-AE44-49EA-82C8-88EDCB93DD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0"/>
                <a:ext cx="2008" cy="606"/>
                <a:chOff x="4020" y="0"/>
                <a:chExt cx="2008" cy="606"/>
              </a:xfrm>
            </p:grpSpPr>
            <p:pic>
              <p:nvPicPr>
                <p:cNvPr id="25700" name="Picture 11">
                  <a:extLst>
                    <a:ext uri="{FF2B5EF4-FFF2-40B4-BE49-F238E27FC236}">
                      <a16:creationId xmlns:a16="http://schemas.microsoft.com/office/drawing/2014/main" id="{66A4C06B-0D01-418D-8DA5-21606920DA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701" name="Picture 12">
                  <a:extLst>
                    <a:ext uri="{FF2B5EF4-FFF2-40B4-BE49-F238E27FC236}">
                      <a16:creationId xmlns:a16="http://schemas.microsoft.com/office/drawing/2014/main" id="{59D939E5-F8D7-435B-BD5D-7880D94FD4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2" name="Group 13">
              <a:extLst>
                <a:ext uri="{FF2B5EF4-FFF2-40B4-BE49-F238E27FC236}">
                  <a16:creationId xmlns:a16="http://schemas.microsoft.com/office/drawing/2014/main" id="{A9C5A5D6-F93D-44DA-B1DA-328B1036CA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35"/>
              <a:ext cx="6307" cy="607"/>
              <a:chOff x="0" y="635"/>
              <a:chExt cx="6307" cy="607"/>
            </a:xfrm>
          </p:grpSpPr>
          <p:grpSp>
            <p:nvGrpSpPr>
              <p:cNvPr id="36949" name="Group 14">
                <a:extLst>
                  <a:ext uri="{FF2B5EF4-FFF2-40B4-BE49-F238E27FC236}">
                    <a16:creationId xmlns:a16="http://schemas.microsoft.com/office/drawing/2014/main" id="{CB4F423C-525C-43A3-8A6B-3AA4B93935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35"/>
                <a:ext cx="2008" cy="606"/>
                <a:chOff x="0" y="635"/>
                <a:chExt cx="2008" cy="606"/>
              </a:xfrm>
            </p:grpSpPr>
            <p:pic>
              <p:nvPicPr>
                <p:cNvPr id="25694" name="Picture 15">
                  <a:extLst>
                    <a:ext uri="{FF2B5EF4-FFF2-40B4-BE49-F238E27FC236}">
                      <a16:creationId xmlns:a16="http://schemas.microsoft.com/office/drawing/2014/main" id="{55D00EE5-7477-4B53-9466-7F18C9CC3D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3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95" name="Picture 16">
                  <a:extLst>
                    <a:ext uri="{FF2B5EF4-FFF2-40B4-BE49-F238E27FC236}">
                      <a16:creationId xmlns:a16="http://schemas.microsoft.com/office/drawing/2014/main" id="{BA22C5C0-F9E2-4357-99E4-D2AC25BF04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50" name="Group 17">
                <a:extLst>
                  <a:ext uri="{FF2B5EF4-FFF2-40B4-BE49-F238E27FC236}">
                    <a16:creationId xmlns:a16="http://schemas.microsoft.com/office/drawing/2014/main" id="{12BB2A71-B1F1-4E56-AD3A-E38C2F39A7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635"/>
                <a:ext cx="2008" cy="606"/>
                <a:chOff x="2010" y="635"/>
                <a:chExt cx="2008" cy="606"/>
              </a:xfrm>
            </p:grpSpPr>
            <p:pic>
              <p:nvPicPr>
                <p:cNvPr id="25692" name="Picture 18">
                  <a:extLst>
                    <a:ext uri="{FF2B5EF4-FFF2-40B4-BE49-F238E27FC236}">
                      <a16:creationId xmlns:a16="http://schemas.microsoft.com/office/drawing/2014/main" id="{1C6D9EC2-7397-42F4-B657-2421730F39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93" name="Picture 19">
                  <a:extLst>
                    <a:ext uri="{FF2B5EF4-FFF2-40B4-BE49-F238E27FC236}">
                      <a16:creationId xmlns:a16="http://schemas.microsoft.com/office/drawing/2014/main" id="{FA186E6F-31EE-4CA0-A531-D38204A055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88" name="Picture 20">
                <a:extLst>
                  <a:ext uri="{FF2B5EF4-FFF2-40B4-BE49-F238E27FC236}">
                    <a16:creationId xmlns:a16="http://schemas.microsoft.com/office/drawing/2014/main" id="{FF6C6BDD-F110-4C3B-AB1B-1FAA29EC5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35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52" name="Group 21">
                <a:extLst>
                  <a:ext uri="{FF2B5EF4-FFF2-40B4-BE49-F238E27FC236}">
                    <a16:creationId xmlns:a16="http://schemas.microsoft.com/office/drawing/2014/main" id="{C48144DD-2A72-4BC6-BC55-E8B2724622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635"/>
                <a:ext cx="2008" cy="606"/>
                <a:chOff x="4020" y="635"/>
                <a:chExt cx="2008" cy="606"/>
              </a:xfrm>
            </p:grpSpPr>
            <p:pic>
              <p:nvPicPr>
                <p:cNvPr id="25690" name="Picture 22">
                  <a:extLst>
                    <a:ext uri="{FF2B5EF4-FFF2-40B4-BE49-F238E27FC236}">
                      <a16:creationId xmlns:a16="http://schemas.microsoft.com/office/drawing/2014/main" id="{DF8670D9-DEC0-4523-9FE0-9C57DFEA62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91" name="Picture 23">
                  <a:extLst>
                    <a:ext uri="{FF2B5EF4-FFF2-40B4-BE49-F238E27FC236}">
                      <a16:creationId xmlns:a16="http://schemas.microsoft.com/office/drawing/2014/main" id="{446B33C5-D7B3-4D5A-8246-1E8864BA21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3" name="Group 24">
              <a:extLst>
                <a:ext uri="{FF2B5EF4-FFF2-40B4-BE49-F238E27FC236}">
                  <a16:creationId xmlns:a16="http://schemas.microsoft.com/office/drawing/2014/main" id="{BA8BF55F-552E-4001-8346-B79023222B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70"/>
              <a:ext cx="6307" cy="607"/>
              <a:chOff x="0" y="1270"/>
              <a:chExt cx="6307" cy="607"/>
            </a:xfrm>
          </p:grpSpPr>
          <p:grpSp>
            <p:nvGrpSpPr>
              <p:cNvPr id="36939" name="Group 25">
                <a:extLst>
                  <a:ext uri="{FF2B5EF4-FFF2-40B4-BE49-F238E27FC236}">
                    <a16:creationId xmlns:a16="http://schemas.microsoft.com/office/drawing/2014/main" id="{398B86B2-2EB4-4C9C-B17C-6529C2EBE4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70"/>
                <a:ext cx="2008" cy="606"/>
                <a:chOff x="0" y="1270"/>
                <a:chExt cx="2008" cy="606"/>
              </a:xfrm>
            </p:grpSpPr>
            <p:pic>
              <p:nvPicPr>
                <p:cNvPr id="25684" name="Picture 26">
                  <a:extLst>
                    <a:ext uri="{FF2B5EF4-FFF2-40B4-BE49-F238E27FC236}">
                      <a16:creationId xmlns:a16="http://schemas.microsoft.com/office/drawing/2014/main" id="{8F9FAC32-FE87-4FA7-9298-2E4BD96AAA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7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85" name="Picture 27">
                  <a:extLst>
                    <a:ext uri="{FF2B5EF4-FFF2-40B4-BE49-F238E27FC236}">
                      <a16:creationId xmlns:a16="http://schemas.microsoft.com/office/drawing/2014/main" id="{03698340-4745-4867-B236-2578F67B03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40" name="Group 28">
                <a:extLst>
                  <a:ext uri="{FF2B5EF4-FFF2-40B4-BE49-F238E27FC236}">
                    <a16:creationId xmlns:a16="http://schemas.microsoft.com/office/drawing/2014/main" id="{71031F7E-DB36-41AC-A0C0-D9EFEA0625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270"/>
                <a:ext cx="2008" cy="606"/>
                <a:chOff x="2010" y="1270"/>
                <a:chExt cx="2008" cy="606"/>
              </a:xfrm>
            </p:grpSpPr>
            <p:pic>
              <p:nvPicPr>
                <p:cNvPr id="25682" name="Picture 29">
                  <a:extLst>
                    <a:ext uri="{FF2B5EF4-FFF2-40B4-BE49-F238E27FC236}">
                      <a16:creationId xmlns:a16="http://schemas.microsoft.com/office/drawing/2014/main" id="{A688E959-306F-4F3D-BDCC-A41142D9B1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83" name="Picture 30">
                  <a:extLst>
                    <a:ext uri="{FF2B5EF4-FFF2-40B4-BE49-F238E27FC236}">
                      <a16:creationId xmlns:a16="http://schemas.microsoft.com/office/drawing/2014/main" id="{019B72DE-AB27-4C1F-8F16-705EBD512C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78" name="Picture 31">
                <a:extLst>
                  <a:ext uri="{FF2B5EF4-FFF2-40B4-BE49-F238E27FC236}">
                    <a16:creationId xmlns:a16="http://schemas.microsoft.com/office/drawing/2014/main" id="{DE000A66-A7EF-431A-AB11-812DDBF5C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7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42" name="Group 32">
                <a:extLst>
                  <a:ext uri="{FF2B5EF4-FFF2-40B4-BE49-F238E27FC236}">
                    <a16:creationId xmlns:a16="http://schemas.microsoft.com/office/drawing/2014/main" id="{4B491183-AE2C-4E09-8904-857E8412C5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270"/>
                <a:ext cx="2008" cy="606"/>
                <a:chOff x="4020" y="1270"/>
                <a:chExt cx="2008" cy="606"/>
              </a:xfrm>
            </p:grpSpPr>
            <p:pic>
              <p:nvPicPr>
                <p:cNvPr id="25680" name="Picture 33">
                  <a:extLst>
                    <a:ext uri="{FF2B5EF4-FFF2-40B4-BE49-F238E27FC236}">
                      <a16:creationId xmlns:a16="http://schemas.microsoft.com/office/drawing/2014/main" id="{CFEA69B0-838A-4EDB-A951-78E47B037A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81" name="Picture 34">
                  <a:extLst>
                    <a:ext uri="{FF2B5EF4-FFF2-40B4-BE49-F238E27FC236}">
                      <a16:creationId xmlns:a16="http://schemas.microsoft.com/office/drawing/2014/main" id="{CFEAFF08-CFA4-4DD2-9A2B-E3BFC7BE4A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4" name="Group 35">
              <a:extLst>
                <a:ext uri="{FF2B5EF4-FFF2-40B4-BE49-F238E27FC236}">
                  <a16:creationId xmlns:a16="http://schemas.microsoft.com/office/drawing/2014/main" id="{1C5C2CAE-A32D-4695-86E1-9E3D26CB5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05"/>
              <a:ext cx="6307" cy="607"/>
              <a:chOff x="0" y="1905"/>
              <a:chExt cx="6307" cy="607"/>
            </a:xfrm>
          </p:grpSpPr>
          <p:grpSp>
            <p:nvGrpSpPr>
              <p:cNvPr id="36929" name="Group 36">
                <a:extLst>
                  <a:ext uri="{FF2B5EF4-FFF2-40B4-BE49-F238E27FC236}">
                    <a16:creationId xmlns:a16="http://schemas.microsoft.com/office/drawing/2014/main" id="{09111A39-1C58-44BE-849D-717E00A0F5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05"/>
                <a:ext cx="2008" cy="606"/>
                <a:chOff x="0" y="1905"/>
                <a:chExt cx="2008" cy="606"/>
              </a:xfrm>
            </p:grpSpPr>
            <p:pic>
              <p:nvPicPr>
                <p:cNvPr id="25674" name="Picture 37">
                  <a:extLst>
                    <a:ext uri="{FF2B5EF4-FFF2-40B4-BE49-F238E27FC236}">
                      <a16:creationId xmlns:a16="http://schemas.microsoft.com/office/drawing/2014/main" id="{3556B75E-9328-4CB7-BB40-0D8FAAD5B9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0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75" name="Picture 38">
                  <a:extLst>
                    <a:ext uri="{FF2B5EF4-FFF2-40B4-BE49-F238E27FC236}">
                      <a16:creationId xmlns:a16="http://schemas.microsoft.com/office/drawing/2014/main" id="{0338B094-20F1-4350-8286-35EFF11629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30" name="Group 39">
                <a:extLst>
                  <a:ext uri="{FF2B5EF4-FFF2-40B4-BE49-F238E27FC236}">
                    <a16:creationId xmlns:a16="http://schemas.microsoft.com/office/drawing/2014/main" id="{DB5C3128-5542-4C60-9110-8762328396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905"/>
                <a:ext cx="2008" cy="606"/>
                <a:chOff x="2010" y="1905"/>
                <a:chExt cx="2008" cy="606"/>
              </a:xfrm>
            </p:grpSpPr>
            <p:pic>
              <p:nvPicPr>
                <p:cNvPr id="25672" name="Picture 40">
                  <a:extLst>
                    <a:ext uri="{FF2B5EF4-FFF2-40B4-BE49-F238E27FC236}">
                      <a16:creationId xmlns:a16="http://schemas.microsoft.com/office/drawing/2014/main" id="{8577FFDB-0478-4AE7-BD34-9D7E3540C0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73" name="Picture 41">
                  <a:extLst>
                    <a:ext uri="{FF2B5EF4-FFF2-40B4-BE49-F238E27FC236}">
                      <a16:creationId xmlns:a16="http://schemas.microsoft.com/office/drawing/2014/main" id="{61372024-F875-4D46-858B-10A436F0EF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68" name="Picture 42">
                <a:extLst>
                  <a:ext uri="{FF2B5EF4-FFF2-40B4-BE49-F238E27FC236}">
                    <a16:creationId xmlns:a16="http://schemas.microsoft.com/office/drawing/2014/main" id="{E1630015-8F06-41D7-AA18-925FA7234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05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32" name="Group 43">
                <a:extLst>
                  <a:ext uri="{FF2B5EF4-FFF2-40B4-BE49-F238E27FC236}">
                    <a16:creationId xmlns:a16="http://schemas.microsoft.com/office/drawing/2014/main" id="{5F1DAE97-E1FC-4196-8160-2BDF4A9485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905"/>
                <a:ext cx="2008" cy="606"/>
                <a:chOff x="4020" y="1905"/>
                <a:chExt cx="2008" cy="606"/>
              </a:xfrm>
            </p:grpSpPr>
            <p:pic>
              <p:nvPicPr>
                <p:cNvPr id="25670" name="Picture 44">
                  <a:extLst>
                    <a:ext uri="{FF2B5EF4-FFF2-40B4-BE49-F238E27FC236}">
                      <a16:creationId xmlns:a16="http://schemas.microsoft.com/office/drawing/2014/main" id="{8636D20C-1690-48BC-A1D3-24544514F6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71" name="Picture 45">
                  <a:extLst>
                    <a:ext uri="{FF2B5EF4-FFF2-40B4-BE49-F238E27FC236}">
                      <a16:creationId xmlns:a16="http://schemas.microsoft.com/office/drawing/2014/main" id="{6C829EF0-018B-49B8-B786-2667EC4BCE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5" name="Group 46">
              <a:extLst>
                <a:ext uri="{FF2B5EF4-FFF2-40B4-BE49-F238E27FC236}">
                  <a16:creationId xmlns:a16="http://schemas.microsoft.com/office/drawing/2014/main" id="{BDC9CBCB-47C5-4CB7-B2E9-B540821262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40"/>
              <a:ext cx="6307" cy="607"/>
              <a:chOff x="0" y="2540"/>
              <a:chExt cx="6307" cy="607"/>
            </a:xfrm>
          </p:grpSpPr>
          <p:grpSp>
            <p:nvGrpSpPr>
              <p:cNvPr id="36919" name="Group 47">
                <a:extLst>
                  <a:ext uri="{FF2B5EF4-FFF2-40B4-BE49-F238E27FC236}">
                    <a16:creationId xmlns:a16="http://schemas.microsoft.com/office/drawing/2014/main" id="{CA504762-6D2D-4D7D-B42E-A5E4E3F56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40"/>
                <a:ext cx="2008" cy="606"/>
                <a:chOff x="0" y="2540"/>
                <a:chExt cx="2008" cy="606"/>
              </a:xfrm>
            </p:grpSpPr>
            <p:pic>
              <p:nvPicPr>
                <p:cNvPr id="25664" name="Picture 48">
                  <a:extLst>
                    <a:ext uri="{FF2B5EF4-FFF2-40B4-BE49-F238E27FC236}">
                      <a16:creationId xmlns:a16="http://schemas.microsoft.com/office/drawing/2014/main" id="{342C044D-522D-4ADE-97CE-0C72B14CC2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4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65" name="Picture 49">
                  <a:extLst>
                    <a:ext uri="{FF2B5EF4-FFF2-40B4-BE49-F238E27FC236}">
                      <a16:creationId xmlns:a16="http://schemas.microsoft.com/office/drawing/2014/main" id="{619A983A-0C27-406D-9D91-BE9898F141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20" name="Group 50">
                <a:extLst>
                  <a:ext uri="{FF2B5EF4-FFF2-40B4-BE49-F238E27FC236}">
                    <a16:creationId xmlns:a16="http://schemas.microsoft.com/office/drawing/2014/main" id="{9DA4BD7A-DB11-46FF-92BD-AC24C92EA8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2540"/>
                <a:ext cx="2008" cy="606"/>
                <a:chOff x="2010" y="2540"/>
                <a:chExt cx="2008" cy="606"/>
              </a:xfrm>
            </p:grpSpPr>
            <p:pic>
              <p:nvPicPr>
                <p:cNvPr id="25662" name="Picture 51">
                  <a:extLst>
                    <a:ext uri="{FF2B5EF4-FFF2-40B4-BE49-F238E27FC236}">
                      <a16:creationId xmlns:a16="http://schemas.microsoft.com/office/drawing/2014/main" id="{37F4CA86-99AE-4957-A6DC-4C0ABD6DAC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63" name="Picture 52">
                  <a:extLst>
                    <a:ext uri="{FF2B5EF4-FFF2-40B4-BE49-F238E27FC236}">
                      <a16:creationId xmlns:a16="http://schemas.microsoft.com/office/drawing/2014/main" id="{CA654DDA-EED6-4696-B726-719FE84E28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58" name="Picture 53">
                <a:extLst>
                  <a:ext uri="{FF2B5EF4-FFF2-40B4-BE49-F238E27FC236}">
                    <a16:creationId xmlns:a16="http://schemas.microsoft.com/office/drawing/2014/main" id="{768FAA60-FBB7-4FA8-BE57-75C1C7E8F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4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22" name="Group 54">
                <a:extLst>
                  <a:ext uri="{FF2B5EF4-FFF2-40B4-BE49-F238E27FC236}">
                    <a16:creationId xmlns:a16="http://schemas.microsoft.com/office/drawing/2014/main" id="{3BD5BEA1-78F5-4D32-B47F-B5A93D7383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2540"/>
                <a:ext cx="2008" cy="606"/>
                <a:chOff x="4020" y="2540"/>
                <a:chExt cx="2008" cy="606"/>
              </a:xfrm>
            </p:grpSpPr>
            <p:pic>
              <p:nvPicPr>
                <p:cNvPr id="25660" name="Picture 55">
                  <a:extLst>
                    <a:ext uri="{FF2B5EF4-FFF2-40B4-BE49-F238E27FC236}">
                      <a16:creationId xmlns:a16="http://schemas.microsoft.com/office/drawing/2014/main" id="{2C964083-5667-4C83-A87D-F63444DD75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61" name="Picture 56">
                  <a:extLst>
                    <a:ext uri="{FF2B5EF4-FFF2-40B4-BE49-F238E27FC236}">
                      <a16:creationId xmlns:a16="http://schemas.microsoft.com/office/drawing/2014/main" id="{2C5DB5C8-D0A1-413A-817E-BFE75C553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6" name="Group 57">
              <a:extLst>
                <a:ext uri="{FF2B5EF4-FFF2-40B4-BE49-F238E27FC236}">
                  <a16:creationId xmlns:a16="http://schemas.microsoft.com/office/drawing/2014/main" id="{0E426FD4-9D02-4582-8A6B-632E5E6479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75"/>
              <a:ext cx="6307" cy="607"/>
              <a:chOff x="0" y="3175"/>
              <a:chExt cx="6307" cy="607"/>
            </a:xfrm>
          </p:grpSpPr>
          <p:grpSp>
            <p:nvGrpSpPr>
              <p:cNvPr id="36909" name="Group 58">
                <a:extLst>
                  <a:ext uri="{FF2B5EF4-FFF2-40B4-BE49-F238E27FC236}">
                    <a16:creationId xmlns:a16="http://schemas.microsoft.com/office/drawing/2014/main" id="{AFECE609-0C58-401C-BEFA-6DFFA919E9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175"/>
                <a:ext cx="2008" cy="606"/>
                <a:chOff x="0" y="3175"/>
                <a:chExt cx="2008" cy="606"/>
              </a:xfrm>
            </p:grpSpPr>
            <p:pic>
              <p:nvPicPr>
                <p:cNvPr id="25654" name="Picture 59">
                  <a:extLst>
                    <a:ext uri="{FF2B5EF4-FFF2-40B4-BE49-F238E27FC236}">
                      <a16:creationId xmlns:a16="http://schemas.microsoft.com/office/drawing/2014/main" id="{B1C23B63-6FCF-43CD-B74B-91BFEBAE4C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17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55" name="Picture 60">
                  <a:extLst>
                    <a:ext uri="{FF2B5EF4-FFF2-40B4-BE49-F238E27FC236}">
                      <a16:creationId xmlns:a16="http://schemas.microsoft.com/office/drawing/2014/main" id="{74110DD8-C40C-4736-A494-2ACBFCFB59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10" name="Group 61">
                <a:extLst>
                  <a:ext uri="{FF2B5EF4-FFF2-40B4-BE49-F238E27FC236}">
                    <a16:creationId xmlns:a16="http://schemas.microsoft.com/office/drawing/2014/main" id="{1A9D5806-4657-489A-9A87-AB002EE6BD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175"/>
                <a:ext cx="2008" cy="606"/>
                <a:chOff x="2010" y="3175"/>
                <a:chExt cx="2008" cy="606"/>
              </a:xfrm>
            </p:grpSpPr>
            <p:pic>
              <p:nvPicPr>
                <p:cNvPr id="25652" name="Picture 62">
                  <a:extLst>
                    <a:ext uri="{FF2B5EF4-FFF2-40B4-BE49-F238E27FC236}">
                      <a16:creationId xmlns:a16="http://schemas.microsoft.com/office/drawing/2014/main" id="{6B5AB6B7-4CE6-443F-A908-E6195A71C8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53" name="Picture 63">
                  <a:extLst>
                    <a:ext uri="{FF2B5EF4-FFF2-40B4-BE49-F238E27FC236}">
                      <a16:creationId xmlns:a16="http://schemas.microsoft.com/office/drawing/2014/main" id="{09E839B8-F336-4BB6-8AFD-BFBF9BBB7C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48" name="Picture 64">
                <a:extLst>
                  <a:ext uri="{FF2B5EF4-FFF2-40B4-BE49-F238E27FC236}">
                    <a16:creationId xmlns:a16="http://schemas.microsoft.com/office/drawing/2014/main" id="{6C948412-D126-4E62-8075-F5C94E7489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175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12" name="Group 65">
                <a:extLst>
                  <a:ext uri="{FF2B5EF4-FFF2-40B4-BE49-F238E27FC236}">
                    <a16:creationId xmlns:a16="http://schemas.microsoft.com/office/drawing/2014/main" id="{45C115CE-3C82-42EA-99FA-C049185759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175"/>
                <a:ext cx="2008" cy="606"/>
                <a:chOff x="4020" y="3175"/>
                <a:chExt cx="2008" cy="606"/>
              </a:xfrm>
            </p:grpSpPr>
            <p:pic>
              <p:nvPicPr>
                <p:cNvPr id="25650" name="Picture 66">
                  <a:extLst>
                    <a:ext uri="{FF2B5EF4-FFF2-40B4-BE49-F238E27FC236}">
                      <a16:creationId xmlns:a16="http://schemas.microsoft.com/office/drawing/2014/main" id="{E88DAB80-59F5-4476-A2E9-AEC4291F79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51" name="Picture 67">
                  <a:extLst>
                    <a:ext uri="{FF2B5EF4-FFF2-40B4-BE49-F238E27FC236}">
                      <a16:creationId xmlns:a16="http://schemas.microsoft.com/office/drawing/2014/main" id="{0F1A3E0C-D581-40AE-86D3-FB2205661D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7" name="Group 68">
              <a:extLst>
                <a:ext uri="{FF2B5EF4-FFF2-40B4-BE49-F238E27FC236}">
                  <a16:creationId xmlns:a16="http://schemas.microsoft.com/office/drawing/2014/main" id="{96C4A70C-05F7-47C0-8CE5-771F1FE46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13"/>
              <a:ext cx="6307" cy="607"/>
              <a:chOff x="0" y="4113"/>
              <a:chExt cx="6307" cy="607"/>
            </a:xfrm>
          </p:grpSpPr>
          <p:grpSp>
            <p:nvGrpSpPr>
              <p:cNvPr id="36899" name="Group 69">
                <a:extLst>
                  <a:ext uri="{FF2B5EF4-FFF2-40B4-BE49-F238E27FC236}">
                    <a16:creationId xmlns:a16="http://schemas.microsoft.com/office/drawing/2014/main" id="{91BC661E-4FFE-4A90-9640-ED0DD2976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113"/>
                <a:ext cx="2008" cy="606"/>
                <a:chOff x="0" y="4113"/>
                <a:chExt cx="2008" cy="606"/>
              </a:xfrm>
            </p:grpSpPr>
            <p:pic>
              <p:nvPicPr>
                <p:cNvPr id="25644" name="Picture 70">
                  <a:extLst>
                    <a:ext uri="{FF2B5EF4-FFF2-40B4-BE49-F238E27FC236}">
                      <a16:creationId xmlns:a16="http://schemas.microsoft.com/office/drawing/2014/main" id="{EA4D7CAC-D21E-455E-AE2D-39D05DCB0F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13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45" name="Picture 71">
                  <a:extLst>
                    <a:ext uri="{FF2B5EF4-FFF2-40B4-BE49-F238E27FC236}">
                      <a16:creationId xmlns:a16="http://schemas.microsoft.com/office/drawing/2014/main" id="{249244CF-F08A-4968-A4AF-025FD50317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900" name="Group 72">
                <a:extLst>
                  <a:ext uri="{FF2B5EF4-FFF2-40B4-BE49-F238E27FC236}">
                    <a16:creationId xmlns:a16="http://schemas.microsoft.com/office/drawing/2014/main" id="{7708024B-AFC1-423F-B1F4-B0652182F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4113"/>
                <a:ext cx="2008" cy="606"/>
                <a:chOff x="2010" y="4113"/>
                <a:chExt cx="2008" cy="606"/>
              </a:xfrm>
            </p:grpSpPr>
            <p:pic>
              <p:nvPicPr>
                <p:cNvPr id="25642" name="Picture 73">
                  <a:extLst>
                    <a:ext uri="{FF2B5EF4-FFF2-40B4-BE49-F238E27FC236}">
                      <a16:creationId xmlns:a16="http://schemas.microsoft.com/office/drawing/2014/main" id="{E871115B-5C9F-4C02-9146-9457449105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43" name="Picture 74">
                  <a:extLst>
                    <a:ext uri="{FF2B5EF4-FFF2-40B4-BE49-F238E27FC236}">
                      <a16:creationId xmlns:a16="http://schemas.microsoft.com/office/drawing/2014/main" id="{44B9B315-C27A-4E7E-9D5E-65C4D25B2A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38" name="Picture 75">
                <a:extLst>
                  <a:ext uri="{FF2B5EF4-FFF2-40B4-BE49-F238E27FC236}">
                    <a16:creationId xmlns:a16="http://schemas.microsoft.com/office/drawing/2014/main" id="{BF867C47-F770-4D36-B7E7-C85FC539A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13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902" name="Group 76">
                <a:extLst>
                  <a:ext uri="{FF2B5EF4-FFF2-40B4-BE49-F238E27FC236}">
                    <a16:creationId xmlns:a16="http://schemas.microsoft.com/office/drawing/2014/main" id="{42A73E9D-AF60-4496-A6AB-9A318330C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4113"/>
                <a:ext cx="2008" cy="606"/>
                <a:chOff x="4020" y="4113"/>
                <a:chExt cx="2008" cy="606"/>
              </a:xfrm>
            </p:grpSpPr>
            <p:pic>
              <p:nvPicPr>
                <p:cNvPr id="25640" name="Picture 77">
                  <a:extLst>
                    <a:ext uri="{FF2B5EF4-FFF2-40B4-BE49-F238E27FC236}">
                      <a16:creationId xmlns:a16="http://schemas.microsoft.com/office/drawing/2014/main" id="{929EF1FF-7E02-485B-A02D-272C753FAF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41" name="Picture 78">
                  <a:extLst>
                    <a:ext uri="{FF2B5EF4-FFF2-40B4-BE49-F238E27FC236}">
                      <a16:creationId xmlns:a16="http://schemas.microsoft.com/office/drawing/2014/main" id="{3E3DE7C7-862F-4D4B-BC96-A4DDFF8623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6888" name="Group 79">
              <a:extLst>
                <a:ext uri="{FF2B5EF4-FFF2-40B4-BE49-F238E27FC236}">
                  <a16:creationId xmlns:a16="http://schemas.microsoft.com/office/drawing/2014/main" id="{CCE0C014-895D-465F-8957-6AC44EC63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10"/>
              <a:ext cx="6307" cy="607"/>
              <a:chOff x="0" y="3810"/>
              <a:chExt cx="6307" cy="607"/>
            </a:xfrm>
          </p:grpSpPr>
          <p:grpSp>
            <p:nvGrpSpPr>
              <p:cNvPr id="36889" name="Group 80">
                <a:extLst>
                  <a:ext uri="{FF2B5EF4-FFF2-40B4-BE49-F238E27FC236}">
                    <a16:creationId xmlns:a16="http://schemas.microsoft.com/office/drawing/2014/main" id="{74C33579-C51B-4485-B4C3-C2154C649B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10"/>
                <a:ext cx="2008" cy="606"/>
                <a:chOff x="0" y="3810"/>
                <a:chExt cx="2008" cy="606"/>
              </a:xfrm>
            </p:grpSpPr>
            <p:pic>
              <p:nvPicPr>
                <p:cNvPr id="25634" name="Picture 81">
                  <a:extLst>
                    <a:ext uri="{FF2B5EF4-FFF2-40B4-BE49-F238E27FC236}">
                      <a16:creationId xmlns:a16="http://schemas.microsoft.com/office/drawing/2014/main" id="{47171D8E-B595-4D32-AA80-8FE9DCD612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1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35" name="Picture 82">
                  <a:extLst>
                    <a:ext uri="{FF2B5EF4-FFF2-40B4-BE49-F238E27FC236}">
                      <a16:creationId xmlns:a16="http://schemas.microsoft.com/office/drawing/2014/main" id="{5BDEF8F2-E444-4CA7-97F1-8DB9A77273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6890" name="Group 83">
                <a:extLst>
                  <a:ext uri="{FF2B5EF4-FFF2-40B4-BE49-F238E27FC236}">
                    <a16:creationId xmlns:a16="http://schemas.microsoft.com/office/drawing/2014/main" id="{F9473F8B-33F0-40C5-9166-FEE8E484FC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810"/>
                <a:ext cx="2008" cy="606"/>
                <a:chOff x="2010" y="3810"/>
                <a:chExt cx="2008" cy="606"/>
              </a:xfrm>
            </p:grpSpPr>
            <p:pic>
              <p:nvPicPr>
                <p:cNvPr id="25632" name="Picture 84">
                  <a:extLst>
                    <a:ext uri="{FF2B5EF4-FFF2-40B4-BE49-F238E27FC236}">
                      <a16:creationId xmlns:a16="http://schemas.microsoft.com/office/drawing/2014/main" id="{5F473D4A-C3D1-46AF-AC45-5E75F2034F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33" name="Picture 85">
                  <a:extLst>
                    <a:ext uri="{FF2B5EF4-FFF2-40B4-BE49-F238E27FC236}">
                      <a16:creationId xmlns:a16="http://schemas.microsoft.com/office/drawing/2014/main" id="{D0E14DD4-C15C-4D02-B466-7FDEBCCCE5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28" name="Picture 86">
                <a:extLst>
                  <a:ext uri="{FF2B5EF4-FFF2-40B4-BE49-F238E27FC236}">
                    <a16:creationId xmlns:a16="http://schemas.microsoft.com/office/drawing/2014/main" id="{9A3F2FD4-43A5-4764-848D-3BFDF2508E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1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892" name="Group 87">
                <a:extLst>
                  <a:ext uri="{FF2B5EF4-FFF2-40B4-BE49-F238E27FC236}">
                    <a16:creationId xmlns:a16="http://schemas.microsoft.com/office/drawing/2014/main" id="{6D12D3B3-6CFD-4871-BC2B-DB5D3BD673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810"/>
                <a:ext cx="2008" cy="606"/>
                <a:chOff x="4020" y="3810"/>
                <a:chExt cx="2008" cy="606"/>
              </a:xfrm>
            </p:grpSpPr>
            <p:pic>
              <p:nvPicPr>
                <p:cNvPr id="25630" name="Picture 88">
                  <a:extLst>
                    <a:ext uri="{FF2B5EF4-FFF2-40B4-BE49-F238E27FC236}">
                      <a16:creationId xmlns:a16="http://schemas.microsoft.com/office/drawing/2014/main" id="{429143BC-B4A5-41FF-B810-4AB7F74359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9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31" name="Picture 89">
                  <a:extLst>
                    <a:ext uri="{FF2B5EF4-FFF2-40B4-BE49-F238E27FC236}">
                      <a16:creationId xmlns:a16="http://schemas.microsoft.com/office/drawing/2014/main" id="{385D1116-AB05-4872-A46D-EE21003457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36866" name="Rectangle 6">
            <a:extLst>
              <a:ext uri="{FF2B5EF4-FFF2-40B4-BE49-F238E27FC236}">
                <a16:creationId xmlns:a16="http://schemas.microsoft.com/office/drawing/2014/main" id="{2AACCC79-AED7-4B5B-BC60-7CDB07E0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1612900"/>
            <a:ext cx="868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800" b="1">
                <a:solidFill>
                  <a:schemeClr val="tx1"/>
                </a:solidFill>
              </a:rPr>
              <a:t>Team of Two Students</a:t>
            </a:r>
          </a:p>
        </p:txBody>
      </p:sp>
      <p:pic>
        <p:nvPicPr>
          <p:cNvPr id="36867" name="Picture 9" descr="Image result for team of two">
            <a:extLst>
              <a:ext uri="{FF2B5EF4-FFF2-40B4-BE49-F238E27FC236}">
                <a16:creationId xmlns:a16="http://schemas.microsoft.com/office/drawing/2014/main" id="{42354393-3517-408B-83D0-71D6838C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25" y="2035794"/>
            <a:ext cx="27336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Picture 115">
            <a:extLst>
              <a:ext uri="{FF2B5EF4-FFF2-40B4-BE49-F238E27FC236}">
                <a16:creationId xmlns:a16="http://schemas.microsoft.com/office/drawing/2014/main" id="{B7C91644-3EE7-4ED6-A7A9-C59BA8A5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066925"/>
            <a:ext cx="22161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6" name="Picture 3">
            <a:extLst>
              <a:ext uri="{FF2B5EF4-FFF2-40B4-BE49-F238E27FC236}">
                <a16:creationId xmlns:a16="http://schemas.microsoft.com/office/drawing/2014/main" id="{61445C76-92B2-408D-967E-2723278A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1309688"/>
            <a:ext cx="199390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7" name="Picture 2" descr="Image result for pattern oop">
            <a:extLst>
              <a:ext uri="{FF2B5EF4-FFF2-40B4-BE49-F238E27FC236}">
                <a16:creationId xmlns:a16="http://schemas.microsoft.com/office/drawing/2014/main" id="{EF4A75C8-FFBD-4FA3-B3AD-BBFA0D82B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3079750"/>
            <a:ext cx="30289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">
            <a:extLst>
              <a:ext uri="{FF2B5EF4-FFF2-40B4-BE49-F238E27FC236}">
                <a16:creationId xmlns:a16="http://schemas.microsoft.com/office/drawing/2014/main" id="{35022497-89C5-40D2-8601-D3C373BC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36" y="4148527"/>
            <a:ext cx="31496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9" name="Picture 1">
            <a:extLst>
              <a:ext uri="{FF2B5EF4-FFF2-40B4-BE49-F238E27FC236}">
                <a16:creationId xmlns:a16="http://schemas.microsoft.com/office/drawing/2014/main" id="{C9D64B53-9062-4401-ABA7-5730715A4B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63" y="5759008"/>
            <a:ext cx="1643775" cy="10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">
            <a:extLst>
              <a:ext uri="{FF2B5EF4-FFF2-40B4-BE49-F238E27FC236}">
                <a16:creationId xmlns:a16="http://schemas.microsoft.com/office/drawing/2014/main" id="{38E99D5A-98AD-4E9D-8440-02E84F8F9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84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5">
            <a:extLst>
              <a:ext uri="{FF2B5EF4-FFF2-40B4-BE49-F238E27FC236}">
                <a16:creationId xmlns:a16="http://schemas.microsoft.com/office/drawing/2014/main" id="{F08506EB-8F8E-4E06-AD30-A51F31FB8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84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7">
            <a:extLst>
              <a:ext uri="{FF2B5EF4-FFF2-40B4-BE49-F238E27FC236}">
                <a16:creationId xmlns:a16="http://schemas.microsoft.com/office/drawing/2014/main" id="{13F48FD8-2A9D-4890-A649-1BFEBC0FC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84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8">
            <a:extLst>
              <a:ext uri="{FF2B5EF4-FFF2-40B4-BE49-F238E27FC236}">
                <a16:creationId xmlns:a16="http://schemas.microsoft.com/office/drawing/2014/main" id="{D44F4BA6-A242-4A74-AD61-2A885387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841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9">
            <a:extLst>
              <a:ext uri="{FF2B5EF4-FFF2-40B4-BE49-F238E27FC236}">
                <a16:creationId xmlns:a16="http://schemas.microsoft.com/office/drawing/2014/main" id="{BF5DCBAD-67BA-4449-8DE7-97F754FC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84138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">
            <a:extLst>
              <a:ext uri="{FF2B5EF4-FFF2-40B4-BE49-F238E27FC236}">
                <a16:creationId xmlns:a16="http://schemas.microsoft.com/office/drawing/2014/main" id="{401F66D0-3931-453E-8D7A-68C8F0C92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841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12">
            <a:extLst>
              <a:ext uri="{FF2B5EF4-FFF2-40B4-BE49-F238E27FC236}">
                <a16:creationId xmlns:a16="http://schemas.microsoft.com/office/drawing/2014/main" id="{EF9220D8-A8F9-40D2-9619-F0C05A572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84138"/>
            <a:ext cx="14430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CustomShape 1">
            <a:extLst>
              <a:ext uri="{FF2B5EF4-FFF2-40B4-BE49-F238E27FC236}">
                <a16:creationId xmlns:a16="http://schemas.microsoft.com/office/drawing/2014/main" id="{0ECE1628-657E-4E31-8999-811921639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8" y="14288"/>
            <a:ext cx="9145588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115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BDE4FB32-CA32-4408-BC9B-667688B6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6" y="-3175"/>
            <a:ext cx="2373533" cy="15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3C7D5055-0FCB-44EA-9B67-5F411ABD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80" y="-8600"/>
            <a:ext cx="2366120" cy="15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DCE4E6D8-0771-4CFD-B33A-AA1D2E7F1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80" y="-8600"/>
            <a:ext cx="2366120" cy="15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AD764337-692C-4D7C-A90C-36A82894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80" y="-8600"/>
            <a:ext cx="2366120" cy="15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D3F3FFB3-1EC6-41A0-BCB2-6DF73C55C5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509" y="-17824"/>
            <a:ext cx="1390650" cy="1590675"/>
          </a:xfrm>
          <a:prstGeom prst="rect">
            <a:avLst/>
          </a:prstGeom>
        </p:spPr>
      </p:pic>
      <p:pic>
        <p:nvPicPr>
          <p:cNvPr id="120" name="Picture 2" descr="https://d1fhzurqmm0rwe.cloudfront.net/wp-content/uploads/2016/11/prepare-for-business-project.jpg">
            <a:extLst>
              <a:ext uri="{FF2B5EF4-FFF2-40B4-BE49-F238E27FC236}">
                <a16:creationId xmlns:a16="http://schemas.microsoft.com/office/drawing/2014/main" id="{6E9240E3-EF07-470A-8256-42ED9642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953" y="-9364"/>
            <a:ext cx="5120322" cy="157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2" descr="Image result for bug bunny transparent background">
            <a:extLst>
              <a:ext uri="{FF2B5EF4-FFF2-40B4-BE49-F238E27FC236}">
                <a16:creationId xmlns:a16="http://schemas.microsoft.com/office/drawing/2014/main" id="{00DD1B42-8A0E-4F74-808E-1A9A690F4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2225"/>
            <a:ext cx="132238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2" descr="Image result for 2">
            <a:extLst>
              <a:ext uri="{FF2B5EF4-FFF2-40B4-BE49-F238E27FC236}">
                <a16:creationId xmlns:a16="http://schemas.microsoft.com/office/drawing/2014/main" id="{5A59BCED-78A5-423C-8FA0-6C2396C2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02" y="80169"/>
            <a:ext cx="943290" cy="134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10F21F64-55CC-4E50-8701-78127D2CF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363" y="1348278"/>
            <a:ext cx="3467100" cy="39528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7150" dist="19050" dir="5400000" algn="ctr" rotWithShape="0">
              <a:srgbClr val="80808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Design Pattern</a:t>
            </a:r>
          </a:p>
        </p:txBody>
      </p:sp>
      <p:pic>
        <p:nvPicPr>
          <p:cNvPr id="1030" name="Picture 6" descr="Image result for looney tunes transparent background martian">
            <a:extLst>
              <a:ext uri="{FF2B5EF4-FFF2-40B4-BE49-F238E27FC236}">
                <a16:creationId xmlns:a16="http://schemas.microsoft.com/office/drawing/2014/main" id="{AFD49382-9C04-47EF-B83F-835547D0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" y="4473718"/>
            <a:ext cx="2483726" cy="24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62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10" name="Group 1"/>
          <p:cNvGrpSpPr>
            <a:grpSpLocks/>
          </p:cNvGrpSpPr>
          <p:nvPr/>
        </p:nvGrpSpPr>
        <p:grpSpPr bwMode="auto">
          <a:xfrm>
            <a:off x="0" y="42863"/>
            <a:ext cx="9091613" cy="6805612"/>
            <a:chOff x="0" y="29"/>
            <a:chExt cx="6314" cy="4727"/>
          </a:xfrm>
        </p:grpSpPr>
        <p:grpSp>
          <p:nvGrpSpPr>
            <p:cNvPr id="94219" name="Group 2"/>
            <p:cNvGrpSpPr>
              <a:grpSpLocks/>
            </p:cNvGrpSpPr>
            <p:nvPr/>
          </p:nvGrpSpPr>
          <p:grpSpPr bwMode="auto">
            <a:xfrm>
              <a:off x="0" y="29"/>
              <a:ext cx="6314" cy="614"/>
              <a:chOff x="0" y="29"/>
              <a:chExt cx="6314" cy="614"/>
            </a:xfrm>
          </p:grpSpPr>
          <p:grpSp>
            <p:nvGrpSpPr>
              <p:cNvPr id="94297" name="Group 3"/>
              <p:cNvGrpSpPr>
                <a:grpSpLocks/>
              </p:cNvGrpSpPr>
              <p:nvPr/>
            </p:nvGrpSpPr>
            <p:grpSpPr bwMode="auto">
              <a:xfrm>
                <a:off x="0" y="29"/>
                <a:ext cx="2015" cy="613"/>
                <a:chOff x="0" y="29"/>
                <a:chExt cx="2015" cy="613"/>
              </a:xfrm>
            </p:grpSpPr>
            <p:pic>
              <p:nvPicPr>
                <p:cNvPr id="94305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306" name="Picture 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4298" name="Group 6"/>
              <p:cNvGrpSpPr>
                <a:grpSpLocks/>
              </p:cNvGrpSpPr>
              <p:nvPr/>
            </p:nvGrpSpPr>
            <p:grpSpPr bwMode="auto">
              <a:xfrm>
                <a:off x="2010" y="29"/>
                <a:ext cx="2015" cy="613"/>
                <a:chOff x="2010" y="29"/>
                <a:chExt cx="2015" cy="613"/>
              </a:xfrm>
            </p:grpSpPr>
            <p:pic>
              <p:nvPicPr>
                <p:cNvPr id="94303" name="Picture 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304" name="Picture 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94299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94300" name="Group 10"/>
              <p:cNvGrpSpPr>
                <a:grpSpLocks/>
              </p:cNvGrpSpPr>
              <p:nvPr/>
            </p:nvGrpSpPr>
            <p:grpSpPr bwMode="auto">
              <a:xfrm>
                <a:off x="4020" y="29"/>
                <a:ext cx="2015" cy="613"/>
                <a:chOff x="4020" y="29"/>
                <a:chExt cx="2015" cy="613"/>
              </a:xfrm>
            </p:grpSpPr>
            <p:pic>
              <p:nvPicPr>
                <p:cNvPr id="94301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302" name="Picture 1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4220" name="Group 13"/>
            <p:cNvGrpSpPr>
              <a:grpSpLocks/>
            </p:cNvGrpSpPr>
            <p:nvPr/>
          </p:nvGrpSpPr>
          <p:grpSpPr bwMode="auto">
            <a:xfrm>
              <a:off x="0" y="664"/>
              <a:ext cx="6314" cy="614"/>
              <a:chOff x="0" y="664"/>
              <a:chExt cx="6314" cy="614"/>
            </a:xfrm>
          </p:grpSpPr>
          <p:grpSp>
            <p:nvGrpSpPr>
              <p:cNvPr id="94287" name="Group 14"/>
              <p:cNvGrpSpPr>
                <a:grpSpLocks/>
              </p:cNvGrpSpPr>
              <p:nvPr/>
            </p:nvGrpSpPr>
            <p:grpSpPr bwMode="auto">
              <a:xfrm>
                <a:off x="0" y="664"/>
                <a:ext cx="2015" cy="613"/>
                <a:chOff x="0" y="664"/>
                <a:chExt cx="2015" cy="613"/>
              </a:xfrm>
            </p:grpSpPr>
            <p:pic>
              <p:nvPicPr>
                <p:cNvPr id="94295" name="Picture 1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96" name="Picture 1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4288" name="Group 17"/>
              <p:cNvGrpSpPr>
                <a:grpSpLocks/>
              </p:cNvGrpSpPr>
              <p:nvPr/>
            </p:nvGrpSpPr>
            <p:grpSpPr bwMode="auto">
              <a:xfrm>
                <a:off x="2010" y="664"/>
                <a:ext cx="2015" cy="613"/>
                <a:chOff x="2010" y="664"/>
                <a:chExt cx="2015" cy="613"/>
              </a:xfrm>
            </p:grpSpPr>
            <p:pic>
              <p:nvPicPr>
                <p:cNvPr id="94293" name="Picture 1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94" name="Picture 1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94289" name="Picture 2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6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94290" name="Group 21"/>
              <p:cNvGrpSpPr>
                <a:grpSpLocks/>
              </p:cNvGrpSpPr>
              <p:nvPr/>
            </p:nvGrpSpPr>
            <p:grpSpPr bwMode="auto">
              <a:xfrm>
                <a:off x="4020" y="664"/>
                <a:ext cx="2015" cy="613"/>
                <a:chOff x="4020" y="664"/>
                <a:chExt cx="2015" cy="613"/>
              </a:xfrm>
            </p:grpSpPr>
            <p:pic>
              <p:nvPicPr>
                <p:cNvPr id="94291" name="Picture 2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92" name="Picture 2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4221" name="Group 24"/>
            <p:cNvGrpSpPr>
              <a:grpSpLocks/>
            </p:cNvGrpSpPr>
            <p:nvPr/>
          </p:nvGrpSpPr>
          <p:grpSpPr bwMode="auto">
            <a:xfrm>
              <a:off x="0" y="1299"/>
              <a:ext cx="6314" cy="614"/>
              <a:chOff x="0" y="1299"/>
              <a:chExt cx="6314" cy="614"/>
            </a:xfrm>
          </p:grpSpPr>
          <p:grpSp>
            <p:nvGrpSpPr>
              <p:cNvPr id="94277" name="Group 25"/>
              <p:cNvGrpSpPr>
                <a:grpSpLocks/>
              </p:cNvGrpSpPr>
              <p:nvPr/>
            </p:nvGrpSpPr>
            <p:grpSpPr bwMode="auto">
              <a:xfrm>
                <a:off x="0" y="1299"/>
                <a:ext cx="2015" cy="613"/>
                <a:chOff x="0" y="1299"/>
                <a:chExt cx="2015" cy="613"/>
              </a:xfrm>
            </p:grpSpPr>
            <p:pic>
              <p:nvPicPr>
                <p:cNvPr id="94285" name="Picture 2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86" name="Picture 2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4278" name="Group 28"/>
              <p:cNvGrpSpPr>
                <a:grpSpLocks/>
              </p:cNvGrpSpPr>
              <p:nvPr/>
            </p:nvGrpSpPr>
            <p:grpSpPr bwMode="auto">
              <a:xfrm>
                <a:off x="2010" y="1299"/>
                <a:ext cx="2015" cy="613"/>
                <a:chOff x="2010" y="1299"/>
                <a:chExt cx="2015" cy="613"/>
              </a:xfrm>
            </p:grpSpPr>
            <p:pic>
              <p:nvPicPr>
                <p:cNvPr id="94283" name="Picture 2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84" name="Picture 3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94279" name="Picture 3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9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94280" name="Group 32"/>
              <p:cNvGrpSpPr>
                <a:grpSpLocks/>
              </p:cNvGrpSpPr>
              <p:nvPr/>
            </p:nvGrpSpPr>
            <p:grpSpPr bwMode="auto">
              <a:xfrm>
                <a:off x="4020" y="1299"/>
                <a:ext cx="2015" cy="613"/>
                <a:chOff x="4020" y="1299"/>
                <a:chExt cx="2015" cy="613"/>
              </a:xfrm>
            </p:grpSpPr>
            <p:pic>
              <p:nvPicPr>
                <p:cNvPr id="94281" name="Picture 3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82" name="Picture 3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4222" name="Group 35"/>
            <p:cNvGrpSpPr>
              <a:grpSpLocks/>
            </p:cNvGrpSpPr>
            <p:nvPr/>
          </p:nvGrpSpPr>
          <p:grpSpPr bwMode="auto">
            <a:xfrm>
              <a:off x="0" y="1934"/>
              <a:ext cx="6314" cy="614"/>
              <a:chOff x="0" y="1934"/>
              <a:chExt cx="6314" cy="614"/>
            </a:xfrm>
          </p:grpSpPr>
          <p:grpSp>
            <p:nvGrpSpPr>
              <p:cNvPr id="94267" name="Group 36"/>
              <p:cNvGrpSpPr>
                <a:grpSpLocks/>
              </p:cNvGrpSpPr>
              <p:nvPr/>
            </p:nvGrpSpPr>
            <p:grpSpPr bwMode="auto">
              <a:xfrm>
                <a:off x="0" y="1934"/>
                <a:ext cx="2015" cy="613"/>
                <a:chOff x="0" y="1934"/>
                <a:chExt cx="2015" cy="613"/>
              </a:xfrm>
            </p:grpSpPr>
            <p:pic>
              <p:nvPicPr>
                <p:cNvPr id="94275" name="Picture 3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76" name="Picture 3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4268" name="Group 39"/>
              <p:cNvGrpSpPr>
                <a:grpSpLocks/>
              </p:cNvGrpSpPr>
              <p:nvPr/>
            </p:nvGrpSpPr>
            <p:grpSpPr bwMode="auto">
              <a:xfrm>
                <a:off x="2010" y="1934"/>
                <a:ext cx="2015" cy="613"/>
                <a:chOff x="2010" y="1934"/>
                <a:chExt cx="2015" cy="613"/>
              </a:xfrm>
            </p:grpSpPr>
            <p:pic>
              <p:nvPicPr>
                <p:cNvPr id="94273" name="Picture 4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74" name="Picture 4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94269" name="Picture 4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3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94270" name="Group 43"/>
              <p:cNvGrpSpPr>
                <a:grpSpLocks/>
              </p:cNvGrpSpPr>
              <p:nvPr/>
            </p:nvGrpSpPr>
            <p:grpSpPr bwMode="auto">
              <a:xfrm>
                <a:off x="4020" y="1934"/>
                <a:ext cx="2015" cy="613"/>
                <a:chOff x="4020" y="1934"/>
                <a:chExt cx="2015" cy="613"/>
              </a:xfrm>
            </p:grpSpPr>
            <p:pic>
              <p:nvPicPr>
                <p:cNvPr id="94271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72" name="Picture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4223" name="Group 46"/>
            <p:cNvGrpSpPr>
              <a:grpSpLocks/>
            </p:cNvGrpSpPr>
            <p:nvPr/>
          </p:nvGrpSpPr>
          <p:grpSpPr bwMode="auto">
            <a:xfrm>
              <a:off x="0" y="2569"/>
              <a:ext cx="6314" cy="614"/>
              <a:chOff x="0" y="2569"/>
              <a:chExt cx="6314" cy="614"/>
            </a:xfrm>
          </p:grpSpPr>
          <p:grpSp>
            <p:nvGrpSpPr>
              <p:cNvPr id="94257" name="Group 47"/>
              <p:cNvGrpSpPr>
                <a:grpSpLocks/>
              </p:cNvGrpSpPr>
              <p:nvPr/>
            </p:nvGrpSpPr>
            <p:grpSpPr bwMode="auto">
              <a:xfrm>
                <a:off x="0" y="2569"/>
                <a:ext cx="2015" cy="613"/>
                <a:chOff x="0" y="2569"/>
                <a:chExt cx="2015" cy="613"/>
              </a:xfrm>
            </p:grpSpPr>
            <p:pic>
              <p:nvPicPr>
                <p:cNvPr id="94265" name="Picture 4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66" name="Picture 4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4258" name="Group 50"/>
              <p:cNvGrpSpPr>
                <a:grpSpLocks/>
              </p:cNvGrpSpPr>
              <p:nvPr/>
            </p:nvGrpSpPr>
            <p:grpSpPr bwMode="auto">
              <a:xfrm>
                <a:off x="2010" y="2569"/>
                <a:ext cx="2015" cy="613"/>
                <a:chOff x="2010" y="2569"/>
                <a:chExt cx="2015" cy="613"/>
              </a:xfrm>
            </p:grpSpPr>
            <p:pic>
              <p:nvPicPr>
                <p:cNvPr id="94263" name="Picture 5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64" name="Picture 5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94259" name="Picture 5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6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94260" name="Group 54"/>
              <p:cNvGrpSpPr>
                <a:grpSpLocks/>
              </p:cNvGrpSpPr>
              <p:nvPr/>
            </p:nvGrpSpPr>
            <p:grpSpPr bwMode="auto">
              <a:xfrm>
                <a:off x="4020" y="2569"/>
                <a:ext cx="2015" cy="613"/>
                <a:chOff x="4020" y="2569"/>
                <a:chExt cx="2015" cy="613"/>
              </a:xfrm>
            </p:grpSpPr>
            <p:pic>
              <p:nvPicPr>
                <p:cNvPr id="94261" name="Picture 5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62" name="Picture 5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4224" name="Group 57"/>
            <p:cNvGrpSpPr>
              <a:grpSpLocks/>
            </p:cNvGrpSpPr>
            <p:nvPr/>
          </p:nvGrpSpPr>
          <p:grpSpPr bwMode="auto">
            <a:xfrm>
              <a:off x="0" y="3204"/>
              <a:ext cx="6314" cy="614"/>
              <a:chOff x="0" y="3204"/>
              <a:chExt cx="6314" cy="614"/>
            </a:xfrm>
          </p:grpSpPr>
          <p:grpSp>
            <p:nvGrpSpPr>
              <p:cNvPr id="94247" name="Group 58"/>
              <p:cNvGrpSpPr>
                <a:grpSpLocks/>
              </p:cNvGrpSpPr>
              <p:nvPr/>
            </p:nvGrpSpPr>
            <p:grpSpPr bwMode="auto">
              <a:xfrm>
                <a:off x="0" y="3204"/>
                <a:ext cx="2015" cy="613"/>
                <a:chOff x="0" y="3204"/>
                <a:chExt cx="2015" cy="613"/>
              </a:xfrm>
            </p:grpSpPr>
            <p:pic>
              <p:nvPicPr>
                <p:cNvPr id="94255" name="Picture 5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56" name="Picture 6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4248" name="Group 61"/>
              <p:cNvGrpSpPr>
                <a:grpSpLocks/>
              </p:cNvGrpSpPr>
              <p:nvPr/>
            </p:nvGrpSpPr>
            <p:grpSpPr bwMode="auto">
              <a:xfrm>
                <a:off x="2010" y="3204"/>
                <a:ext cx="2015" cy="613"/>
                <a:chOff x="2010" y="3204"/>
                <a:chExt cx="2015" cy="613"/>
              </a:xfrm>
            </p:grpSpPr>
            <p:pic>
              <p:nvPicPr>
                <p:cNvPr id="94253" name="Picture 6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54" name="Picture 6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94249" name="Picture 6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20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94250" name="Group 65"/>
              <p:cNvGrpSpPr>
                <a:grpSpLocks/>
              </p:cNvGrpSpPr>
              <p:nvPr/>
            </p:nvGrpSpPr>
            <p:grpSpPr bwMode="auto">
              <a:xfrm>
                <a:off x="4020" y="3204"/>
                <a:ext cx="2015" cy="613"/>
                <a:chOff x="4020" y="3204"/>
                <a:chExt cx="2015" cy="613"/>
              </a:xfrm>
            </p:grpSpPr>
            <p:pic>
              <p:nvPicPr>
                <p:cNvPr id="94251" name="Picture 6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52" name="Picture 6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4225" name="Group 68"/>
            <p:cNvGrpSpPr>
              <a:grpSpLocks/>
            </p:cNvGrpSpPr>
            <p:nvPr/>
          </p:nvGrpSpPr>
          <p:grpSpPr bwMode="auto">
            <a:xfrm>
              <a:off x="0" y="4142"/>
              <a:ext cx="6314" cy="614"/>
              <a:chOff x="0" y="4142"/>
              <a:chExt cx="6314" cy="614"/>
            </a:xfrm>
          </p:grpSpPr>
          <p:grpSp>
            <p:nvGrpSpPr>
              <p:cNvPr id="94237" name="Group 69"/>
              <p:cNvGrpSpPr>
                <a:grpSpLocks/>
              </p:cNvGrpSpPr>
              <p:nvPr/>
            </p:nvGrpSpPr>
            <p:grpSpPr bwMode="auto">
              <a:xfrm>
                <a:off x="0" y="4142"/>
                <a:ext cx="2015" cy="613"/>
                <a:chOff x="0" y="4142"/>
                <a:chExt cx="2015" cy="613"/>
              </a:xfrm>
            </p:grpSpPr>
            <p:pic>
              <p:nvPicPr>
                <p:cNvPr id="94245" name="Picture 7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46" name="Picture 7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4238" name="Group 72"/>
              <p:cNvGrpSpPr>
                <a:grpSpLocks/>
              </p:cNvGrpSpPr>
              <p:nvPr/>
            </p:nvGrpSpPr>
            <p:grpSpPr bwMode="auto">
              <a:xfrm>
                <a:off x="2010" y="4142"/>
                <a:ext cx="2015" cy="613"/>
                <a:chOff x="2010" y="4142"/>
                <a:chExt cx="2015" cy="613"/>
              </a:xfrm>
            </p:grpSpPr>
            <p:pic>
              <p:nvPicPr>
                <p:cNvPr id="94243" name="Picture 7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44" name="Picture 7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94239" name="Picture 7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42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94240" name="Group 76"/>
              <p:cNvGrpSpPr>
                <a:grpSpLocks/>
              </p:cNvGrpSpPr>
              <p:nvPr/>
            </p:nvGrpSpPr>
            <p:grpSpPr bwMode="auto">
              <a:xfrm>
                <a:off x="4020" y="4142"/>
                <a:ext cx="2015" cy="613"/>
                <a:chOff x="4020" y="4142"/>
                <a:chExt cx="2015" cy="613"/>
              </a:xfrm>
            </p:grpSpPr>
            <p:pic>
              <p:nvPicPr>
                <p:cNvPr id="94241" name="Picture 7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42" name="Picture 7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4226" name="Group 79"/>
            <p:cNvGrpSpPr>
              <a:grpSpLocks/>
            </p:cNvGrpSpPr>
            <p:nvPr/>
          </p:nvGrpSpPr>
          <p:grpSpPr bwMode="auto">
            <a:xfrm>
              <a:off x="0" y="3839"/>
              <a:ext cx="6314" cy="614"/>
              <a:chOff x="0" y="3839"/>
              <a:chExt cx="6314" cy="614"/>
            </a:xfrm>
          </p:grpSpPr>
          <p:grpSp>
            <p:nvGrpSpPr>
              <p:cNvPr id="94227" name="Group 80"/>
              <p:cNvGrpSpPr>
                <a:grpSpLocks/>
              </p:cNvGrpSpPr>
              <p:nvPr/>
            </p:nvGrpSpPr>
            <p:grpSpPr bwMode="auto">
              <a:xfrm>
                <a:off x="0" y="3839"/>
                <a:ext cx="2015" cy="613"/>
                <a:chOff x="0" y="3839"/>
                <a:chExt cx="2015" cy="613"/>
              </a:xfrm>
            </p:grpSpPr>
            <p:pic>
              <p:nvPicPr>
                <p:cNvPr id="94235" name="Picture 8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36" name="Picture 8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4228" name="Group 83"/>
              <p:cNvGrpSpPr>
                <a:grpSpLocks/>
              </p:cNvGrpSpPr>
              <p:nvPr/>
            </p:nvGrpSpPr>
            <p:grpSpPr bwMode="auto">
              <a:xfrm>
                <a:off x="2010" y="3839"/>
                <a:ext cx="2015" cy="613"/>
                <a:chOff x="2010" y="3839"/>
                <a:chExt cx="2015" cy="613"/>
              </a:xfrm>
            </p:grpSpPr>
            <p:pic>
              <p:nvPicPr>
                <p:cNvPr id="94233" name="Picture 8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34" name="Picture 8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94229" name="Picture 8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3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94230" name="Group 87"/>
              <p:cNvGrpSpPr>
                <a:grpSpLocks/>
              </p:cNvGrpSpPr>
              <p:nvPr/>
            </p:nvGrpSpPr>
            <p:grpSpPr bwMode="auto">
              <a:xfrm>
                <a:off x="4020" y="3839"/>
                <a:ext cx="2015" cy="613"/>
                <a:chOff x="4020" y="3839"/>
                <a:chExt cx="2015" cy="613"/>
              </a:xfrm>
            </p:grpSpPr>
            <p:pic>
              <p:nvPicPr>
                <p:cNvPr id="94231" name="Picture 8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4232" name="Picture 8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94211" name="Picture 2" descr="http://vignette1.wikia.nocookie.net/looneytunes/images/6/62/BBLIT.jpg/revision/latest?cb=201102110422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95" y="1735"/>
            <a:ext cx="28575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6" name="Picture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-5446"/>
            <a:ext cx="4246562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35" y="2886634"/>
            <a:ext cx="6104378" cy="323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Rectangle 101"/>
          <p:cNvSpPr>
            <a:spLocks noChangeArrowheads="1"/>
          </p:cNvSpPr>
          <p:nvPr/>
        </p:nvSpPr>
        <p:spPr bwMode="auto">
          <a:xfrm>
            <a:off x="4016375" y="6457950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100"/>
              <a:t>Ref. http://looneytunes.wikia.com/wiki/Bugs_Bunny:_Lost_in_Time</a:t>
            </a:r>
          </a:p>
        </p:txBody>
      </p:sp>
      <p:pic>
        <p:nvPicPr>
          <p:cNvPr id="104" name="Picture 6" descr="Image result for playstati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5719763"/>
            <a:ext cx="110172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2" descr="Image result for looneytun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30660"/>
            <a:ext cx="2435225" cy="223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4696D22-4920-40B0-8F11-FEDCF78E1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2979272" y="2971335"/>
            <a:ext cx="7168247" cy="1214686"/>
          </a:xfrm>
          <a:prstGeom prst="rect">
            <a:avLst/>
          </a:prstGeom>
        </p:spPr>
      </p:pic>
      <p:pic>
        <p:nvPicPr>
          <p:cNvPr id="110" name="Picture 3">
            <a:extLst>
              <a:ext uri="{FF2B5EF4-FFF2-40B4-BE49-F238E27FC236}">
                <a16:creationId xmlns:a16="http://schemas.microsoft.com/office/drawing/2014/main" id="{39C5CB4B-62CA-4101-A59E-FFCA8FE6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9" y="5521326"/>
            <a:ext cx="1828800" cy="132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678D117-FA31-4392-AC72-0E92A7C50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4945" y="6442471"/>
            <a:ext cx="3467100" cy="39528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7150" dist="19050" dir="5400000" algn="ctr" rotWithShape="0">
              <a:srgbClr val="80808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1576364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" descr="Image result for cool green futuristic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1684338"/>
            <a:ext cx="9144000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7" descr="Image result for cool green futuristic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144000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2" descr="Image result for just for fu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1781175"/>
            <a:ext cx="5260975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 descr="Image result for time mach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4881563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3529013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3" name="Picture 6" descr="Image result for playstati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05" y="2052364"/>
            <a:ext cx="1594521" cy="163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5" name="Picture 16" descr="Image result for mountain top fla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13" y="-25400"/>
            <a:ext cx="315912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6" name="Picture 2" descr="Image result for tweet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311" y="124221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7" name="Picture 106" descr="Image result for classic scifi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1668685"/>
            <a:ext cx="9207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76200" y="36089"/>
            <a:ext cx="9147175" cy="20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ts val="1563"/>
              </a:spcBef>
            </a:pPr>
            <a:r>
              <a:rPr lang="en-AU" altLang="en-US" sz="4000" b="1" dirty="0">
                <a:solidFill>
                  <a:srgbClr val="FFFF00"/>
                </a:solidFill>
                <a:cs typeface="Times New Roman" panose="02020603050405020304" pitchFamily="18" charset="0"/>
              </a:rPr>
              <a:t>THREAD SYNCHRONIZATION</a:t>
            </a:r>
          </a:p>
          <a:p>
            <a:pPr algn="ctr">
              <a:spcBef>
                <a:spcPts val="1563"/>
              </a:spcBef>
            </a:pPr>
            <a:r>
              <a:rPr lang="en-AU" altLang="en-US" sz="4000" b="1" dirty="0">
                <a:cs typeface="Times New Roman" panose="02020603050405020304" pitchFamily="18" charset="0"/>
              </a:rPr>
              <a:t>TIME MACHINE</a:t>
            </a:r>
          </a:p>
          <a:p>
            <a:pPr>
              <a:spcBef>
                <a:spcPts val="1563"/>
              </a:spcBef>
            </a:pPr>
            <a:endParaRPr lang="en-AU" altLang="en-US" sz="2000" b="1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9E0168-3F42-4564-814F-A6A8E3F441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5980" y="5960251"/>
            <a:ext cx="4966258" cy="879660"/>
          </a:xfrm>
          <a:prstGeom prst="rect">
            <a:avLst/>
          </a:prstGeom>
        </p:spPr>
      </p:pic>
      <p:pic>
        <p:nvPicPr>
          <p:cNvPr id="22" name="Picture 4" descr="Image result for taz transparent background">
            <a:extLst>
              <a:ext uri="{FF2B5EF4-FFF2-40B4-BE49-F238E27FC236}">
                <a16:creationId xmlns:a16="http://schemas.microsoft.com/office/drawing/2014/main" id="{33F558D5-1ACF-4BFB-82E3-6F9A0126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736975"/>
            <a:ext cx="3159125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Image result for bugs bunny transparent background">
            <a:extLst>
              <a:ext uri="{FF2B5EF4-FFF2-40B4-BE49-F238E27FC236}">
                <a16:creationId xmlns:a16="http://schemas.microsoft.com/office/drawing/2014/main" id="{399B7A33-47D5-4AA9-92B8-283AF878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942" y="4057290"/>
            <a:ext cx="2624138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" descr="Image result for looney  tunes transparent">
            <a:extLst>
              <a:ext uri="{FF2B5EF4-FFF2-40B4-BE49-F238E27FC236}">
                <a16:creationId xmlns:a16="http://schemas.microsoft.com/office/drawing/2014/main" id="{2FA687CC-84A6-45E3-8FA3-FFA827C4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73" y="3589442"/>
            <a:ext cx="2973076" cy="284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98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1"/>
          <p:cNvGrpSpPr>
            <a:grpSpLocks/>
          </p:cNvGrpSpPr>
          <p:nvPr/>
        </p:nvGrpSpPr>
        <p:grpSpPr bwMode="auto">
          <a:xfrm>
            <a:off x="0" y="42863"/>
            <a:ext cx="9091613" cy="6805612"/>
            <a:chOff x="0" y="29"/>
            <a:chExt cx="6314" cy="4727"/>
          </a:xfrm>
        </p:grpSpPr>
        <p:grpSp>
          <p:nvGrpSpPr>
            <p:cNvPr id="51211" name="Group 2"/>
            <p:cNvGrpSpPr>
              <a:grpSpLocks/>
            </p:cNvGrpSpPr>
            <p:nvPr/>
          </p:nvGrpSpPr>
          <p:grpSpPr bwMode="auto">
            <a:xfrm>
              <a:off x="0" y="29"/>
              <a:ext cx="6314" cy="614"/>
              <a:chOff x="0" y="29"/>
              <a:chExt cx="6314" cy="614"/>
            </a:xfrm>
          </p:grpSpPr>
          <p:grpSp>
            <p:nvGrpSpPr>
              <p:cNvPr id="51289" name="Group 3"/>
              <p:cNvGrpSpPr>
                <a:grpSpLocks/>
              </p:cNvGrpSpPr>
              <p:nvPr/>
            </p:nvGrpSpPr>
            <p:grpSpPr bwMode="auto">
              <a:xfrm>
                <a:off x="0" y="29"/>
                <a:ext cx="2015" cy="613"/>
                <a:chOff x="0" y="29"/>
                <a:chExt cx="2015" cy="613"/>
              </a:xfrm>
            </p:grpSpPr>
            <p:pic>
              <p:nvPicPr>
                <p:cNvPr id="51297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98" name="Picture 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290" name="Group 6"/>
              <p:cNvGrpSpPr>
                <a:grpSpLocks/>
              </p:cNvGrpSpPr>
              <p:nvPr/>
            </p:nvGrpSpPr>
            <p:grpSpPr bwMode="auto">
              <a:xfrm>
                <a:off x="2010" y="29"/>
                <a:ext cx="2015" cy="613"/>
                <a:chOff x="2010" y="29"/>
                <a:chExt cx="2015" cy="613"/>
              </a:xfrm>
            </p:grpSpPr>
            <p:pic>
              <p:nvPicPr>
                <p:cNvPr id="51295" name="Picture 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96" name="Picture 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91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1292" name="Group 10"/>
              <p:cNvGrpSpPr>
                <a:grpSpLocks/>
              </p:cNvGrpSpPr>
              <p:nvPr/>
            </p:nvGrpSpPr>
            <p:grpSpPr bwMode="auto">
              <a:xfrm>
                <a:off x="4020" y="29"/>
                <a:ext cx="2015" cy="613"/>
                <a:chOff x="4020" y="29"/>
                <a:chExt cx="2015" cy="613"/>
              </a:xfrm>
            </p:grpSpPr>
            <p:pic>
              <p:nvPicPr>
                <p:cNvPr id="51293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94" name="Picture 1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1212" name="Group 13"/>
            <p:cNvGrpSpPr>
              <a:grpSpLocks/>
            </p:cNvGrpSpPr>
            <p:nvPr/>
          </p:nvGrpSpPr>
          <p:grpSpPr bwMode="auto">
            <a:xfrm>
              <a:off x="0" y="664"/>
              <a:ext cx="6314" cy="614"/>
              <a:chOff x="0" y="664"/>
              <a:chExt cx="6314" cy="614"/>
            </a:xfrm>
          </p:grpSpPr>
          <p:grpSp>
            <p:nvGrpSpPr>
              <p:cNvPr id="51279" name="Group 14"/>
              <p:cNvGrpSpPr>
                <a:grpSpLocks/>
              </p:cNvGrpSpPr>
              <p:nvPr/>
            </p:nvGrpSpPr>
            <p:grpSpPr bwMode="auto">
              <a:xfrm>
                <a:off x="0" y="664"/>
                <a:ext cx="2015" cy="613"/>
                <a:chOff x="0" y="664"/>
                <a:chExt cx="2015" cy="613"/>
              </a:xfrm>
            </p:grpSpPr>
            <p:pic>
              <p:nvPicPr>
                <p:cNvPr id="51287" name="Picture 1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88" name="Picture 1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280" name="Group 17"/>
              <p:cNvGrpSpPr>
                <a:grpSpLocks/>
              </p:cNvGrpSpPr>
              <p:nvPr/>
            </p:nvGrpSpPr>
            <p:grpSpPr bwMode="auto">
              <a:xfrm>
                <a:off x="2010" y="664"/>
                <a:ext cx="2015" cy="613"/>
                <a:chOff x="2010" y="664"/>
                <a:chExt cx="2015" cy="613"/>
              </a:xfrm>
            </p:grpSpPr>
            <p:pic>
              <p:nvPicPr>
                <p:cNvPr id="51285" name="Picture 1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86" name="Picture 1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81" name="Picture 2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6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1282" name="Group 21"/>
              <p:cNvGrpSpPr>
                <a:grpSpLocks/>
              </p:cNvGrpSpPr>
              <p:nvPr/>
            </p:nvGrpSpPr>
            <p:grpSpPr bwMode="auto">
              <a:xfrm>
                <a:off x="4020" y="664"/>
                <a:ext cx="2015" cy="613"/>
                <a:chOff x="4020" y="664"/>
                <a:chExt cx="2015" cy="613"/>
              </a:xfrm>
            </p:grpSpPr>
            <p:pic>
              <p:nvPicPr>
                <p:cNvPr id="51283" name="Picture 2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84" name="Picture 2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1213" name="Group 24"/>
            <p:cNvGrpSpPr>
              <a:grpSpLocks/>
            </p:cNvGrpSpPr>
            <p:nvPr/>
          </p:nvGrpSpPr>
          <p:grpSpPr bwMode="auto">
            <a:xfrm>
              <a:off x="0" y="1299"/>
              <a:ext cx="6314" cy="614"/>
              <a:chOff x="0" y="1299"/>
              <a:chExt cx="6314" cy="614"/>
            </a:xfrm>
          </p:grpSpPr>
          <p:grpSp>
            <p:nvGrpSpPr>
              <p:cNvPr id="51269" name="Group 25"/>
              <p:cNvGrpSpPr>
                <a:grpSpLocks/>
              </p:cNvGrpSpPr>
              <p:nvPr/>
            </p:nvGrpSpPr>
            <p:grpSpPr bwMode="auto">
              <a:xfrm>
                <a:off x="0" y="1299"/>
                <a:ext cx="2015" cy="613"/>
                <a:chOff x="0" y="1299"/>
                <a:chExt cx="2015" cy="613"/>
              </a:xfrm>
            </p:grpSpPr>
            <p:pic>
              <p:nvPicPr>
                <p:cNvPr id="51277" name="Picture 2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78" name="Picture 2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270" name="Group 28"/>
              <p:cNvGrpSpPr>
                <a:grpSpLocks/>
              </p:cNvGrpSpPr>
              <p:nvPr/>
            </p:nvGrpSpPr>
            <p:grpSpPr bwMode="auto">
              <a:xfrm>
                <a:off x="2010" y="1299"/>
                <a:ext cx="2015" cy="613"/>
                <a:chOff x="2010" y="1299"/>
                <a:chExt cx="2015" cy="613"/>
              </a:xfrm>
            </p:grpSpPr>
            <p:pic>
              <p:nvPicPr>
                <p:cNvPr id="51275" name="Picture 2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76" name="Picture 3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71" name="Picture 3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9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1272" name="Group 32"/>
              <p:cNvGrpSpPr>
                <a:grpSpLocks/>
              </p:cNvGrpSpPr>
              <p:nvPr/>
            </p:nvGrpSpPr>
            <p:grpSpPr bwMode="auto">
              <a:xfrm>
                <a:off x="4020" y="1299"/>
                <a:ext cx="2015" cy="613"/>
                <a:chOff x="4020" y="1299"/>
                <a:chExt cx="2015" cy="613"/>
              </a:xfrm>
            </p:grpSpPr>
            <p:pic>
              <p:nvPicPr>
                <p:cNvPr id="51273" name="Picture 3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74" name="Picture 3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1214" name="Group 35"/>
            <p:cNvGrpSpPr>
              <a:grpSpLocks/>
            </p:cNvGrpSpPr>
            <p:nvPr/>
          </p:nvGrpSpPr>
          <p:grpSpPr bwMode="auto">
            <a:xfrm>
              <a:off x="0" y="1934"/>
              <a:ext cx="6314" cy="614"/>
              <a:chOff x="0" y="1934"/>
              <a:chExt cx="6314" cy="614"/>
            </a:xfrm>
          </p:grpSpPr>
          <p:grpSp>
            <p:nvGrpSpPr>
              <p:cNvPr id="51259" name="Group 36"/>
              <p:cNvGrpSpPr>
                <a:grpSpLocks/>
              </p:cNvGrpSpPr>
              <p:nvPr/>
            </p:nvGrpSpPr>
            <p:grpSpPr bwMode="auto">
              <a:xfrm>
                <a:off x="0" y="1934"/>
                <a:ext cx="2015" cy="613"/>
                <a:chOff x="0" y="1934"/>
                <a:chExt cx="2015" cy="613"/>
              </a:xfrm>
            </p:grpSpPr>
            <p:pic>
              <p:nvPicPr>
                <p:cNvPr id="51267" name="Picture 3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68" name="Picture 3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260" name="Group 39"/>
              <p:cNvGrpSpPr>
                <a:grpSpLocks/>
              </p:cNvGrpSpPr>
              <p:nvPr/>
            </p:nvGrpSpPr>
            <p:grpSpPr bwMode="auto">
              <a:xfrm>
                <a:off x="2010" y="1934"/>
                <a:ext cx="2015" cy="613"/>
                <a:chOff x="2010" y="1934"/>
                <a:chExt cx="2015" cy="613"/>
              </a:xfrm>
            </p:grpSpPr>
            <p:pic>
              <p:nvPicPr>
                <p:cNvPr id="51265" name="Picture 4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66" name="Picture 4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61" name="Picture 4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3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1262" name="Group 43"/>
              <p:cNvGrpSpPr>
                <a:grpSpLocks/>
              </p:cNvGrpSpPr>
              <p:nvPr/>
            </p:nvGrpSpPr>
            <p:grpSpPr bwMode="auto">
              <a:xfrm>
                <a:off x="4020" y="1934"/>
                <a:ext cx="2015" cy="613"/>
                <a:chOff x="4020" y="1934"/>
                <a:chExt cx="2015" cy="613"/>
              </a:xfrm>
            </p:grpSpPr>
            <p:pic>
              <p:nvPicPr>
                <p:cNvPr id="51263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64" name="Picture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1215" name="Group 46"/>
            <p:cNvGrpSpPr>
              <a:grpSpLocks/>
            </p:cNvGrpSpPr>
            <p:nvPr/>
          </p:nvGrpSpPr>
          <p:grpSpPr bwMode="auto">
            <a:xfrm>
              <a:off x="0" y="2569"/>
              <a:ext cx="6314" cy="614"/>
              <a:chOff x="0" y="2569"/>
              <a:chExt cx="6314" cy="614"/>
            </a:xfrm>
          </p:grpSpPr>
          <p:grpSp>
            <p:nvGrpSpPr>
              <p:cNvPr id="51249" name="Group 47"/>
              <p:cNvGrpSpPr>
                <a:grpSpLocks/>
              </p:cNvGrpSpPr>
              <p:nvPr/>
            </p:nvGrpSpPr>
            <p:grpSpPr bwMode="auto">
              <a:xfrm>
                <a:off x="0" y="2569"/>
                <a:ext cx="2015" cy="613"/>
                <a:chOff x="0" y="2569"/>
                <a:chExt cx="2015" cy="613"/>
              </a:xfrm>
            </p:grpSpPr>
            <p:pic>
              <p:nvPicPr>
                <p:cNvPr id="51257" name="Picture 4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58" name="Picture 4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250" name="Group 50"/>
              <p:cNvGrpSpPr>
                <a:grpSpLocks/>
              </p:cNvGrpSpPr>
              <p:nvPr/>
            </p:nvGrpSpPr>
            <p:grpSpPr bwMode="auto">
              <a:xfrm>
                <a:off x="2010" y="2569"/>
                <a:ext cx="2015" cy="613"/>
                <a:chOff x="2010" y="2569"/>
                <a:chExt cx="2015" cy="613"/>
              </a:xfrm>
            </p:grpSpPr>
            <p:pic>
              <p:nvPicPr>
                <p:cNvPr id="51255" name="Picture 5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56" name="Picture 5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51" name="Picture 5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6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1252" name="Group 54"/>
              <p:cNvGrpSpPr>
                <a:grpSpLocks/>
              </p:cNvGrpSpPr>
              <p:nvPr/>
            </p:nvGrpSpPr>
            <p:grpSpPr bwMode="auto">
              <a:xfrm>
                <a:off x="4020" y="2569"/>
                <a:ext cx="2015" cy="613"/>
                <a:chOff x="4020" y="2569"/>
                <a:chExt cx="2015" cy="613"/>
              </a:xfrm>
            </p:grpSpPr>
            <p:pic>
              <p:nvPicPr>
                <p:cNvPr id="51253" name="Picture 5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54" name="Picture 5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1216" name="Group 57"/>
            <p:cNvGrpSpPr>
              <a:grpSpLocks/>
            </p:cNvGrpSpPr>
            <p:nvPr/>
          </p:nvGrpSpPr>
          <p:grpSpPr bwMode="auto">
            <a:xfrm>
              <a:off x="0" y="3204"/>
              <a:ext cx="6314" cy="614"/>
              <a:chOff x="0" y="3204"/>
              <a:chExt cx="6314" cy="614"/>
            </a:xfrm>
          </p:grpSpPr>
          <p:grpSp>
            <p:nvGrpSpPr>
              <p:cNvPr id="51239" name="Group 58"/>
              <p:cNvGrpSpPr>
                <a:grpSpLocks/>
              </p:cNvGrpSpPr>
              <p:nvPr/>
            </p:nvGrpSpPr>
            <p:grpSpPr bwMode="auto">
              <a:xfrm>
                <a:off x="0" y="3204"/>
                <a:ext cx="2015" cy="613"/>
                <a:chOff x="0" y="3204"/>
                <a:chExt cx="2015" cy="613"/>
              </a:xfrm>
            </p:grpSpPr>
            <p:pic>
              <p:nvPicPr>
                <p:cNvPr id="51247" name="Picture 5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48" name="Picture 6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240" name="Group 61"/>
              <p:cNvGrpSpPr>
                <a:grpSpLocks/>
              </p:cNvGrpSpPr>
              <p:nvPr/>
            </p:nvGrpSpPr>
            <p:grpSpPr bwMode="auto">
              <a:xfrm>
                <a:off x="2010" y="3204"/>
                <a:ext cx="2015" cy="613"/>
                <a:chOff x="2010" y="3204"/>
                <a:chExt cx="2015" cy="613"/>
              </a:xfrm>
            </p:grpSpPr>
            <p:pic>
              <p:nvPicPr>
                <p:cNvPr id="51245" name="Picture 6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46" name="Picture 6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41" name="Picture 6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20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1242" name="Group 65"/>
              <p:cNvGrpSpPr>
                <a:grpSpLocks/>
              </p:cNvGrpSpPr>
              <p:nvPr/>
            </p:nvGrpSpPr>
            <p:grpSpPr bwMode="auto">
              <a:xfrm>
                <a:off x="4020" y="3204"/>
                <a:ext cx="2015" cy="613"/>
                <a:chOff x="4020" y="3204"/>
                <a:chExt cx="2015" cy="613"/>
              </a:xfrm>
            </p:grpSpPr>
            <p:pic>
              <p:nvPicPr>
                <p:cNvPr id="51243" name="Picture 6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44" name="Picture 6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1217" name="Group 68"/>
            <p:cNvGrpSpPr>
              <a:grpSpLocks/>
            </p:cNvGrpSpPr>
            <p:nvPr/>
          </p:nvGrpSpPr>
          <p:grpSpPr bwMode="auto">
            <a:xfrm>
              <a:off x="0" y="4142"/>
              <a:ext cx="6314" cy="614"/>
              <a:chOff x="0" y="4142"/>
              <a:chExt cx="6314" cy="614"/>
            </a:xfrm>
          </p:grpSpPr>
          <p:grpSp>
            <p:nvGrpSpPr>
              <p:cNvPr id="51229" name="Group 69"/>
              <p:cNvGrpSpPr>
                <a:grpSpLocks/>
              </p:cNvGrpSpPr>
              <p:nvPr/>
            </p:nvGrpSpPr>
            <p:grpSpPr bwMode="auto">
              <a:xfrm>
                <a:off x="0" y="4142"/>
                <a:ext cx="2015" cy="613"/>
                <a:chOff x="0" y="4142"/>
                <a:chExt cx="2015" cy="613"/>
              </a:xfrm>
            </p:grpSpPr>
            <p:pic>
              <p:nvPicPr>
                <p:cNvPr id="51237" name="Picture 7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38" name="Picture 7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230" name="Group 72"/>
              <p:cNvGrpSpPr>
                <a:grpSpLocks/>
              </p:cNvGrpSpPr>
              <p:nvPr/>
            </p:nvGrpSpPr>
            <p:grpSpPr bwMode="auto">
              <a:xfrm>
                <a:off x="2010" y="4142"/>
                <a:ext cx="2015" cy="613"/>
                <a:chOff x="2010" y="4142"/>
                <a:chExt cx="2015" cy="613"/>
              </a:xfrm>
            </p:grpSpPr>
            <p:pic>
              <p:nvPicPr>
                <p:cNvPr id="51235" name="Picture 7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36" name="Picture 7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31" name="Picture 7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42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1232" name="Group 76"/>
              <p:cNvGrpSpPr>
                <a:grpSpLocks/>
              </p:cNvGrpSpPr>
              <p:nvPr/>
            </p:nvGrpSpPr>
            <p:grpSpPr bwMode="auto">
              <a:xfrm>
                <a:off x="4020" y="4142"/>
                <a:ext cx="2015" cy="613"/>
                <a:chOff x="4020" y="4142"/>
                <a:chExt cx="2015" cy="613"/>
              </a:xfrm>
            </p:grpSpPr>
            <p:pic>
              <p:nvPicPr>
                <p:cNvPr id="51233" name="Picture 7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34" name="Picture 7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1218" name="Group 79"/>
            <p:cNvGrpSpPr>
              <a:grpSpLocks/>
            </p:cNvGrpSpPr>
            <p:nvPr/>
          </p:nvGrpSpPr>
          <p:grpSpPr bwMode="auto">
            <a:xfrm>
              <a:off x="0" y="3839"/>
              <a:ext cx="6314" cy="614"/>
              <a:chOff x="0" y="3839"/>
              <a:chExt cx="6314" cy="614"/>
            </a:xfrm>
          </p:grpSpPr>
          <p:grpSp>
            <p:nvGrpSpPr>
              <p:cNvPr id="51219" name="Group 80"/>
              <p:cNvGrpSpPr>
                <a:grpSpLocks/>
              </p:cNvGrpSpPr>
              <p:nvPr/>
            </p:nvGrpSpPr>
            <p:grpSpPr bwMode="auto">
              <a:xfrm>
                <a:off x="0" y="3839"/>
                <a:ext cx="2015" cy="613"/>
                <a:chOff x="0" y="3839"/>
                <a:chExt cx="2015" cy="613"/>
              </a:xfrm>
            </p:grpSpPr>
            <p:pic>
              <p:nvPicPr>
                <p:cNvPr id="51227" name="Picture 8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28" name="Picture 8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220" name="Group 83"/>
              <p:cNvGrpSpPr>
                <a:grpSpLocks/>
              </p:cNvGrpSpPr>
              <p:nvPr/>
            </p:nvGrpSpPr>
            <p:grpSpPr bwMode="auto">
              <a:xfrm>
                <a:off x="2010" y="3839"/>
                <a:ext cx="2015" cy="613"/>
                <a:chOff x="2010" y="3839"/>
                <a:chExt cx="2015" cy="613"/>
              </a:xfrm>
            </p:grpSpPr>
            <p:pic>
              <p:nvPicPr>
                <p:cNvPr id="51225" name="Picture 8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26" name="Picture 8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21" name="Picture 8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3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1222" name="Group 87"/>
              <p:cNvGrpSpPr>
                <a:grpSpLocks/>
              </p:cNvGrpSpPr>
              <p:nvPr/>
            </p:nvGrpSpPr>
            <p:grpSpPr bwMode="auto">
              <a:xfrm>
                <a:off x="4020" y="3839"/>
                <a:ext cx="2015" cy="613"/>
                <a:chOff x="4020" y="3839"/>
                <a:chExt cx="2015" cy="613"/>
              </a:xfrm>
            </p:grpSpPr>
            <p:pic>
              <p:nvPicPr>
                <p:cNvPr id="51223" name="Picture 8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24" name="Picture 8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5120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230313"/>
            <a:ext cx="30305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2" descr="Image result for code for fu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0"/>
            <a:ext cx="2452687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9" name="Picture 106" descr="Image result for classic scif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38" y="1624013"/>
            <a:ext cx="9207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527300"/>
            <a:ext cx="4564062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8888"/>
            <a:ext cx="4760913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F9BFDE-F310-4572-8BE1-60A07CFC02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9352"/>
            <a:ext cx="3747614" cy="879660"/>
          </a:xfrm>
          <a:prstGeom prst="rect">
            <a:avLst/>
          </a:prstGeom>
        </p:spPr>
      </p:pic>
      <p:pic>
        <p:nvPicPr>
          <p:cNvPr id="100" name="Picture 6" descr="Image result for marvin martian">
            <a:extLst>
              <a:ext uri="{FF2B5EF4-FFF2-40B4-BE49-F238E27FC236}">
                <a16:creationId xmlns:a16="http://schemas.microsoft.com/office/drawing/2014/main" id="{9D3417B9-05F9-4FFE-9454-81888747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0"/>
            <a:ext cx="2857500" cy="258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8647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12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19129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3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129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4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9129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5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9129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6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1912938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7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9129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8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1912938"/>
            <a:ext cx="14430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1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8273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28273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3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2827338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4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28273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5" name="Picture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2827338"/>
            <a:ext cx="14430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8" name="Picture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37417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9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37417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30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3741738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31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37417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32" name="Picture 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3741738"/>
            <a:ext cx="14430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35" name="Picture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4656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36" name="Picture 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46561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37" name="Picture 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4656138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38" name="Picture 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46561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39" name="Picture 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4656138"/>
            <a:ext cx="14430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42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6007100"/>
            <a:ext cx="144462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43" name="Picture 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07100"/>
            <a:ext cx="144303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44" name="Picture 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007100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45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6007100"/>
            <a:ext cx="144303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46" name="Picture 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6007100"/>
            <a:ext cx="1443037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49" name="Picture 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55705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50" name="Picture 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55705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51" name="Picture 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5570538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52" name="Picture 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55705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53" name="Picture 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5570538"/>
            <a:ext cx="14430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55" name="Picture 2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3" y="2360613"/>
            <a:ext cx="26193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56" name="Picture 2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75" y="2319338"/>
            <a:ext cx="26193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58" name="Picture 2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5218113"/>
            <a:ext cx="260985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63" name="Picture 23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3" y="5303838"/>
            <a:ext cx="1281112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6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678" y="5677550"/>
            <a:ext cx="830418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72" name="Oval 89"/>
          <p:cNvSpPr>
            <a:spLocks noChangeArrowheads="1"/>
          </p:cNvSpPr>
          <p:nvPr/>
        </p:nvSpPr>
        <p:spPr bwMode="auto">
          <a:xfrm>
            <a:off x="5537200" y="3636963"/>
            <a:ext cx="274638" cy="31591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73" name="Oval 90"/>
          <p:cNvSpPr>
            <a:spLocks noChangeArrowheads="1"/>
          </p:cNvSpPr>
          <p:nvPr/>
        </p:nvSpPr>
        <p:spPr bwMode="auto">
          <a:xfrm>
            <a:off x="3679825" y="2813050"/>
            <a:ext cx="273050" cy="31591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75" name="Oval 93"/>
          <p:cNvSpPr>
            <a:spLocks noChangeArrowheads="1"/>
          </p:cNvSpPr>
          <p:nvPr/>
        </p:nvSpPr>
        <p:spPr bwMode="auto">
          <a:xfrm>
            <a:off x="4983163" y="4614863"/>
            <a:ext cx="431800" cy="369887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76" name="Oval 95"/>
          <p:cNvSpPr>
            <a:spLocks noChangeArrowheads="1"/>
          </p:cNvSpPr>
          <p:nvPr/>
        </p:nvSpPr>
        <p:spPr bwMode="auto">
          <a:xfrm>
            <a:off x="3643313" y="3592513"/>
            <a:ext cx="274637" cy="314325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77" name="Oval 96"/>
          <p:cNvSpPr>
            <a:spLocks noChangeArrowheads="1"/>
          </p:cNvSpPr>
          <p:nvPr/>
        </p:nvSpPr>
        <p:spPr bwMode="auto">
          <a:xfrm>
            <a:off x="5522913" y="2338388"/>
            <a:ext cx="273050" cy="314325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78" name="Oval 107"/>
          <p:cNvSpPr>
            <a:spLocks noChangeArrowheads="1"/>
          </p:cNvSpPr>
          <p:nvPr/>
        </p:nvSpPr>
        <p:spPr bwMode="auto">
          <a:xfrm>
            <a:off x="7927975" y="3740150"/>
            <a:ext cx="431800" cy="3698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79" name="Oval 109"/>
          <p:cNvSpPr>
            <a:spLocks noChangeArrowheads="1"/>
          </p:cNvSpPr>
          <p:nvPr/>
        </p:nvSpPr>
        <p:spPr bwMode="auto">
          <a:xfrm>
            <a:off x="7313613" y="4440238"/>
            <a:ext cx="431800" cy="368300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80" name="Oval 112"/>
          <p:cNvSpPr>
            <a:spLocks noChangeArrowheads="1"/>
          </p:cNvSpPr>
          <p:nvPr/>
        </p:nvSpPr>
        <p:spPr bwMode="auto">
          <a:xfrm>
            <a:off x="6648450" y="2687638"/>
            <a:ext cx="274638" cy="3143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81" name="Oval 113"/>
          <p:cNvSpPr>
            <a:spLocks noChangeArrowheads="1"/>
          </p:cNvSpPr>
          <p:nvPr/>
        </p:nvSpPr>
        <p:spPr bwMode="auto">
          <a:xfrm>
            <a:off x="5527675" y="5278438"/>
            <a:ext cx="274638" cy="31591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82" name="Oval 118"/>
          <p:cNvSpPr>
            <a:spLocks noChangeArrowheads="1"/>
          </p:cNvSpPr>
          <p:nvPr/>
        </p:nvSpPr>
        <p:spPr bwMode="auto">
          <a:xfrm>
            <a:off x="7878763" y="2498725"/>
            <a:ext cx="274637" cy="314325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84" name="Rectangle 120"/>
          <p:cNvSpPr>
            <a:spLocks noChangeArrowheads="1"/>
          </p:cNvSpPr>
          <p:nvPr/>
        </p:nvSpPr>
        <p:spPr bwMode="auto">
          <a:xfrm>
            <a:off x="7242175" y="4408488"/>
            <a:ext cx="636588" cy="458787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85" name="Rectangle 121"/>
          <p:cNvSpPr>
            <a:spLocks noChangeArrowheads="1"/>
          </p:cNvSpPr>
          <p:nvPr/>
        </p:nvSpPr>
        <p:spPr bwMode="auto">
          <a:xfrm>
            <a:off x="7292975" y="3482975"/>
            <a:ext cx="387350" cy="320675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86" name="Rectangle 122"/>
          <p:cNvSpPr>
            <a:spLocks noChangeArrowheads="1"/>
          </p:cNvSpPr>
          <p:nvPr/>
        </p:nvSpPr>
        <p:spPr bwMode="auto">
          <a:xfrm>
            <a:off x="7242175" y="2490788"/>
            <a:ext cx="387350" cy="322262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87" name="Rectangle 123"/>
          <p:cNvSpPr>
            <a:spLocks noChangeArrowheads="1"/>
          </p:cNvSpPr>
          <p:nvPr/>
        </p:nvSpPr>
        <p:spPr bwMode="auto">
          <a:xfrm>
            <a:off x="4295775" y="5387975"/>
            <a:ext cx="387350" cy="322263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88" name="Rectangle 124"/>
          <p:cNvSpPr>
            <a:spLocks noChangeArrowheads="1"/>
          </p:cNvSpPr>
          <p:nvPr/>
        </p:nvSpPr>
        <p:spPr bwMode="auto">
          <a:xfrm>
            <a:off x="4203700" y="4418013"/>
            <a:ext cx="387350" cy="322262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89" name="Rectangle 125"/>
          <p:cNvSpPr>
            <a:spLocks noChangeArrowheads="1"/>
          </p:cNvSpPr>
          <p:nvPr/>
        </p:nvSpPr>
        <p:spPr bwMode="auto">
          <a:xfrm>
            <a:off x="4283075" y="3432175"/>
            <a:ext cx="385763" cy="320675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390" name="Rectangle 126"/>
          <p:cNvSpPr>
            <a:spLocks noChangeArrowheads="1"/>
          </p:cNvSpPr>
          <p:nvPr/>
        </p:nvSpPr>
        <p:spPr bwMode="auto">
          <a:xfrm>
            <a:off x="4268788" y="2454275"/>
            <a:ext cx="385762" cy="320675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403" name="Rectangle 120"/>
          <p:cNvSpPr>
            <a:spLocks noChangeArrowheads="1"/>
          </p:cNvSpPr>
          <p:nvPr/>
        </p:nvSpPr>
        <p:spPr bwMode="auto">
          <a:xfrm>
            <a:off x="3078163" y="2311400"/>
            <a:ext cx="2770187" cy="4125913"/>
          </a:xfrm>
          <a:prstGeom prst="rect">
            <a:avLst/>
          </a:prstGeom>
          <a:noFill/>
          <a:ln w="952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406" name="Oval 114"/>
          <p:cNvSpPr>
            <a:spLocks noChangeArrowheads="1"/>
          </p:cNvSpPr>
          <p:nvPr/>
        </p:nvSpPr>
        <p:spPr bwMode="auto">
          <a:xfrm>
            <a:off x="3090863" y="4740275"/>
            <a:ext cx="274637" cy="3143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407" name="Oval 94"/>
          <p:cNvSpPr>
            <a:spLocks noChangeArrowheads="1"/>
          </p:cNvSpPr>
          <p:nvPr/>
        </p:nvSpPr>
        <p:spPr bwMode="auto">
          <a:xfrm>
            <a:off x="3090863" y="5573713"/>
            <a:ext cx="274637" cy="315912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5408" name="Rectangle 126"/>
          <p:cNvSpPr>
            <a:spLocks noChangeArrowheads="1"/>
          </p:cNvSpPr>
          <p:nvPr/>
        </p:nvSpPr>
        <p:spPr bwMode="auto">
          <a:xfrm>
            <a:off x="6011863" y="2381250"/>
            <a:ext cx="2770187" cy="3281363"/>
          </a:xfrm>
          <a:prstGeom prst="rect">
            <a:avLst/>
          </a:prstGeom>
          <a:noFill/>
          <a:ln w="952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55409" name="Picture 7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10600">
            <a:off x="7418388" y="1849438"/>
            <a:ext cx="901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410" name="Picture 1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38" y="5338763"/>
            <a:ext cx="156527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411" name="Picture 22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3" y="5943600"/>
            <a:ext cx="10826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412" name="Picture 2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88" y="4869584"/>
            <a:ext cx="118745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413" name="Picture 1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6276975"/>
            <a:ext cx="15668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415" name="Oval 117"/>
          <p:cNvSpPr>
            <a:spLocks noChangeArrowheads="1"/>
          </p:cNvSpPr>
          <p:nvPr/>
        </p:nvSpPr>
        <p:spPr bwMode="auto">
          <a:xfrm>
            <a:off x="6043613" y="3476625"/>
            <a:ext cx="274637" cy="315913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142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28273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8273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7417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7417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4656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656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007100"/>
            <a:ext cx="144462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Picture 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6007100"/>
            <a:ext cx="144462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55705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55705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2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2316163"/>
            <a:ext cx="2638425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" name="Oval 82"/>
          <p:cNvSpPr>
            <a:spLocks noChangeArrowheads="1"/>
          </p:cNvSpPr>
          <p:nvPr/>
        </p:nvSpPr>
        <p:spPr bwMode="auto">
          <a:xfrm>
            <a:off x="812800" y="2994025"/>
            <a:ext cx="274638" cy="3143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54" name="Oval 84"/>
          <p:cNvSpPr>
            <a:spLocks noChangeArrowheads="1"/>
          </p:cNvSpPr>
          <p:nvPr/>
        </p:nvSpPr>
        <p:spPr bwMode="auto">
          <a:xfrm>
            <a:off x="2640013" y="4597400"/>
            <a:ext cx="274637" cy="314325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55" name="Oval 85"/>
          <p:cNvSpPr>
            <a:spLocks noChangeArrowheads="1"/>
          </p:cNvSpPr>
          <p:nvPr/>
        </p:nvSpPr>
        <p:spPr bwMode="auto">
          <a:xfrm>
            <a:off x="812800" y="3819525"/>
            <a:ext cx="274638" cy="315913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56" name="Oval 86"/>
          <p:cNvSpPr>
            <a:spLocks noChangeArrowheads="1"/>
          </p:cNvSpPr>
          <p:nvPr/>
        </p:nvSpPr>
        <p:spPr bwMode="auto">
          <a:xfrm>
            <a:off x="2011363" y="3895725"/>
            <a:ext cx="274637" cy="3143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57" name="Oval 91"/>
          <p:cNvSpPr>
            <a:spLocks noChangeArrowheads="1"/>
          </p:cNvSpPr>
          <p:nvPr/>
        </p:nvSpPr>
        <p:spPr bwMode="auto">
          <a:xfrm>
            <a:off x="2030413" y="5367338"/>
            <a:ext cx="274637" cy="31591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58" name="Rectangle 2"/>
          <p:cNvSpPr>
            <a:spLocks noChangeArrowheads="1"/>
          </p:cNvSpPr>
          <p:nvPr/>
        </p:nvSpPr>
        <p:spPr bwMode="auto">
          <a:xfrm>
            <a:off x="1335088" y="2522538"/>
            <a:ext cx="385762" cy="320675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59" name="Rectangle 127"/>
          <p:cNvSpPr>
            <a:spLocks noChangeArrowheads="1"/>
          </p:cNvSpPr>
          <p:nvPr/>
        </p:nvSpPr>
        <p:spPr bwMode="auto">
          <a:xfrm>
            <a:off x="1360488" y="5400675"/>
            <a:ext cx="387350" cy="320675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60" name="Rectangle 128"/>
          <p:cNvSpPr>
            <a:spLocks noChangeArrowheads="1"/>
          </p:cNvSpPr>
          <p:nvPr/>
        </p:nvSpPr>
        <p:spPr bwMode="auto">
          <a:xfrm>
            <a:off x="1373188" y="4433888"/>
            <a:ext cx="387350" cy="322262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61" name="Rectangle 129"/>
          <p:cNvSpPr>
            <a:spLocks noChangeArrowheads="1"/>
          </p:cNvSpPr>
          <p:nvPr/>
        </p:nvSpPr>
        <p:spPr bwMode="auto">
          <a:xfrm>
            <a:off x="1384300" y="3455988"/>
            <a:ext cx="385763" cy="322262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62" name="Rectangle 1"/>
          <p:cNvSpPr>
            <a:spLocks noChangeArrowheads="1"/>
          </p:cNvSpPr>
          <p:nvPr/>
        </p:nvSpPr>
        <p:spPr bwMode="auto">
          <a:xfrm>
            <a:off x="201613" y="2316163"/>
            <a:ext cx="2770187" cy="4125912"/>
          </a:xfrm>
          <a:prstGeom prst="rect">
            <a:avLst/>
          </a:prstGeom>
          <a:noFill/>
          <a:ln w="952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63" name="Oval 87"/>
          <p:cNvSpPr>
            <a:spLocks noChangeArrowheads="1"/>
          </p:cNvSpPr>
          <p:nvPr/>
        </p:nvSpPr>
        <p:spPr bwMode="auto">
          <a:xfrm>
            <a:off x="201613" y="4933950"/>
            <a:ext cx="274637" cy="31591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64" name="Oval 97"/>
          <p:cNvSpPr>
            <a:spLocks noChangeArrowheads="1"/>
          </p:cNvSpPr>
          <p:nvPr/>
        </p:nvSpPr>
        <p:spPr bwMode="auto">
          <a:xfrm>
            <a:off x="201613" y="5721350"/>
            <a:ext cx="274637" cy="315913"/>
          </a:xfrm>
          <a:prstGeom prst="ellips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165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6294438"/>
            <a:ext cx="1566863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4">
            <a:extLst>
              <a:ext uri="{FF2B5EF4-FFF2-40B4-BE49-F238E27FC236}">
                <a16:creationId xmlns:a16="http://schemas.microsoft.com/office/drawing/2014/main" id="{315225B6-FBA2-4E35-A979-E3EACFD29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84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5">
            <a:extLst>
              <a:ext uri="{FF2B5EF4-FFF2-40B4-BE49-F238E27FC236}">
                <a16:creationId xmlns:a16="http://schemas.microsoft.com/office/drawing/2014/main" id="{54CA4429-58C5-4142-83C1-F88829F5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84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7">
            <a:extLst>
              <a:ext uri="{FF2B5EF4-FFF2-40B4-BE49-F238E27FC236}">
                <a16:creationId xmlns:a16="http://schemas.microsoft.com/office/drawing/2014/main" id="{4BFD9ECB-FF76-4C59-B179-113EDECB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841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8">
            <a:extLst>
              <a:ext uri="{FF2B5EF4-FFF2-40B4-BE49-F238E27FC236}">
                <a16:creationId xmlns:a16="http://schemas.microsoft.com/office/drawing/2014/main" id="{A0A34B22-815D-4C6E-A3BD-36E8DF650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841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9">
            <a:extLst>
              <a:ext uri="{FF2B5EF4-FFF2-40B4-BE49-F238E27FC236}">
                <a16:creationId xmlns:a16="http://schemas.microsoft.com/office/drawing/2014/main" id="{9AA8C870-D869-4F1D-AC51-94AC3E94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84138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11">
            <a:extLst>
              <a:ext uri="{FF2B5EF4-FFF2-40B4-BE49-F238E27FC236}">
                <a16:creationId xmlns:a16="http://schemas.microsoft.com/office/drawing/2014/main" id="{3EE2E90E-CA47-425B-B3BE-2EBC1BCC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841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2">
            <a:extLst>
              <a:ext uri="{FF2B5EF4-FFF2-40B4-BE49-F238E27FC236}">
                <a16:creationId xmlns:a16="http://schemas.microsoft.com/office/drawing/2014/main" id="{B8A6967C-0A11-4E2A-ABE9-24632109A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84138"/>
            <a:ext cx="14430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15">
            <a:extLst>
              <a:ext uri="{FF2B5EF4-FFF2-40B4-BE49-F238E27FC236}">
                <a16:creationId xmlns:a16="http://schemas.microsoft.com/office/drawing/2014/main" id="{48A49AFC-B917-4712-86BB-EC53EDCF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9985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6">
            <a:extLst>
              <a:ext uri="{FF2B5EF4-FFF2-40B4-BE49-F238E27FC236}">
                <a16:creationId xmlns:a16="http://schemas.microsoft.com/office/drawing/2014/main" id="{5105C318-B896-4BEF-AE75-3316722A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9985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8">
            <a:extLst>
              <a:ext uri="{FF2B5EF4-FFF2-40B4-BE49-F238E27FC236}">
                <a16:creationId xmlns:a16="http://schemas.microsoft.com/office/drawing/2014/main" id="{B855E5AE-78C2-4C91-B014-739B8EAFE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998538"/>
            <a:ext cx="1444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Picture 19">
            <a:extLst>
              <a:ext uri="{FF2B5EF4-FFF2-40B4-BE49-F238E27FC236}">
                <a16:creationId xmlns:a16="http://schemas.microsoft.com/office/drawing/2014/main" id="{1A495FD2-CAD2-4FC7-A2D0-825986AE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9985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Picture 20">
            <a:extLst>
              <a:ext uri="{FF2B5EF4-FFF2-40B4-BE49-F238E27FC236}">
                <a16:creationId xmlns:a16="http://schemas.microsoft.com/office/drawing/2014/main" id="{378F134C-5691-44AF-BF4D-B921CDDF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998538"/>
            <a:ext cx="14462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Picture 22">
            <a:extLst>
              <a:ext uri="{FF2B5EF4-FFF2-40B4-BE49-F238E27FC236}">
                <a16:creationId xmlns:a16="http://schemas.microsoft.com/office/drawing/2014/main" id="{C6C1027F-F52C-417B-9872-917D2C550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998538"/>
            <a:ext cx="1443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23">
            <a:extLst>
              <a:ext uri="{FF2B5EF4-FFF2-40B4-BE49-F238E27FC236}">
                <a16:creationId xmlns:a16="http://schemas.microsoft.com/office/drawing/2014/main" id="{6F8B2B00-7E80-41ED-B17B-F4BE384A4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998538"/>
            <a:ext cx="14430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CustomShape 1">
            <a:extLst>
              <a:ext uri="{FF2B5EF4-FFF2-40B4-BE49-F238E27FC236}">
                <a16:creationId xmlns:a16="http://schemas.microsoft.com/office/drawing/2014/main" id="{A899A0A5-C454-454A-8009-0A69FAD9A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8" y="14288"/>
            <a:ext cx="9145588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172" name="Picture 110" descr="Image result for step">
            <a:extLst>
              <a:ext uri="{FF2B5EF4-FFF2-40B4-BE49-F238E27FC236}">
                <a16:creationId xmlns:a16="http://schemas.microsoft.com/office/drawing/2014/main" id="{E81CE926-AB86-4719-BB7D-DB967CA5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1557338"/>
            <a:ext cx="54292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110" descr="Image result for step">
            <a:extLst>
              <a:ext uri="{FF2B5EF4-FFF2-40B4-BE49-F238E27FC236}">
                <a16:creationId xmlns:a16="http://schemas.microsoft.com/office/drawing/2014/main" id="{AF0E4A2E-8A5E-42D4-B007-57817DA63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533525"/>
            <a:ext cx="54292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Picture 136">
            <a:extLst>
              <a:ext uri="{FF2B5EF4-FFF2-40B4-BE49-F238E27FC236}">
                <a16:creationId xmlns:a16="http://schemas.microsoft.com/office/drawing/2014/main" id="{DAA37A77-0656-467D-89AA-555E3758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5" y="1554163"/>
            <a:ext cx="6413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Picture 137">
            <a:extLst>
              <a:ext uri="{FF2B5EF4-FFF2-40B4-BE49-F238E27FC236}">
                <a16:creationId xmlns:a16="http://schemas.microsoft.com/office/drawing/2014/main" id="{B10522FA-DE72-4039-B8DB-D79127A41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1603375"/>
            <a:ext cx="48577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231">
            <a:extLst>
              <a:ext uri="{FF2B5EF4-FFF2-40B4-BE49-F238E27FC236}">
                <a16:creationId xmlns:a16="http://schemas.microsoft.com/office/drawing/2014/main" id="{00AB484E-3D02-44E9-BA70-45C765FE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17200">
            <a:off x="4548188" y="1770062"/>
            <a:ext cx="7747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" name="Picture 230">
            <a:extLst>
              <a:ext uri="{FF2B5EF4-FFF2-40B4-BE49-F238E27FC236}">
                <a16:creationId xmlns:a16="http://schemas.microsoft.com/office/drawing/2014/main" id="{C7793DD2-9CE7-41C8-B0D0-84BC67250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385000">
            <a:off x="1424781" y="1674019"/>
            <a:ext cx="8207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FD0B427E-AF98-4FB1-8173-FEE1FBAC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6" y="-3175"/>
            <a:ext cx="2373533" cy="15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8434F6CA-BF3F-4C73-844D-E154833D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80" y="-8600"/>
            <a:ext cx="2366120" cy="15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A5A912F4-1B37-488B-9B05-CA33637F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80" y="-8600"/>
            <a:ext cx="2366120" cy="15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3717F73B-1553-41BD-87D8-397DFB567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80" y="-8600"/>
            <a:ext cx="2366120" cy="15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10" descr="Image result for step">
            <a:extLst>
              <a:ext uri="{FF2B5EF4-FFF2-40B4-BE49-F238E27FC236}">
                <a16:creationId xmlns:a16="http://schemas.microsoft.com/office/drawing/2014/main" id="{16319D00-E8BE-4C0D-8B35-1463A803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536700"/>
            <a:ext cx="54292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" name="Picture 135">
            <a:extLst>
              <a:ext uri="{FF2B5EF4-FFF2-40B4-BE49-F238E27FC236}">
                <a16:creationId xmlns:a16="http://schemas.microsoft.com/office/drawing/2014/main" id="{7F11C7DF-F4F8-48DA-AE0F-65976CE8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554163"/>
            <a:ext cx="741363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8BB2C76-9142-475D-830C-D5A534E9E2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1509" y="-17824"/>
            <a:ext cx="1390650" cy="1590675"/>
          </a:xfrm>
          <a:prstGeom prst="rect">
            <a:avLst/>
          </a:prstGeom>
        </p:spPr>
      </p:pic>
      <p:pic>
        <p:nvPicPr>
          <p:cNvPr id="189" name="Picture 2" descr="https://d1fhzurqmm0rwe.cloudfront.net/wp-content/uploads/2016/11/prepare-for-business-project.jpg">
            <a:extLst>
              <a:ext uri="{FF2B5EF4-FFF2-40B4-BE49-F238E27FC236}">
                <a16:creationId xmlns:a16="http://schemas.microsoft.com/office/drawing/2014/main" id="{44FCAF3C-C4B4-4C5D-A6F4-38C382831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953" y="-9364"/>
            <a:ext cx="5120322" cy="157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2" descr="Image result for bug bunny transparent background">
            <a:extLst>
              <a:ext uri="{FF2B5EF4-FFF2-40B4-BE49-F238E27FC236}">
                <a16:creationId xmlns:a16="http://schemas.microsoft.com/office/drawing/2014/main" id="{0972F02A-FCEC-4E6A-9C05-BED6E9A72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2225"/>
            <a:ext cx="1322388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2">
            <a:extLst>
              <a:ext uri="{FF2B5EF4-FFF2-40B4-BE49-F238E27FC236}">
                <a16:creationId xmlns:a16="http://schemas.microsoft.com/office/drawing/2014/main" id="{B9B35412-0387-48C6-A2B9-DD3A980CB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02" y="80169"/>
            <a:ext cx="943290" cy="134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37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1"/>
          <p:cNvGrpSpPr>
            <a:grpSpLocks/>
          </p:cNvGrpSpPr>
          <p:nvPr/>
        </p:nvGrpSpPr>
        <p:grpSpPr bwMode="auto">
          <a:xfrm>
            <a:off x="52388" y="128587"/>
            <a:ext cx="9091612" cy="6805613"/>
            <a:chOff x="0" y="29"/>
            <a:chExt cx="6314" cy="4727"/>
          </a:xfrm>
        </p:grpSpPr>
        <p:grpSp>
          <p:nvGrpSpPr>
            <p:cNvPr id="53260" name="Group 2"/>
            <p:cNvGrpSpPr>
              <a:grpSpLocks/>
            </p:cNvGrpSpPr>
            <p:nvPr/>
          </p:nvGrpSpPr>
          <p:grpSpPr bwMode="auto">
            <a:xfrm>
              <a:off x="0" y="29"/>
              <a:ext cx="6314" cy="614"/>
              <a:chOff x="0" y="29"/>
              <a:chExt cx="6314" cy="614"/>
            </a:xfrm>
          </p:grpSpPr>
          <p:grpSp>
            <p:nvGrpSpPr>
              <p:cNvPr id="53338" name="Group 3"/>
              <p:cNvGrpSpPr>
                <a:grpSpLocks/>
              </p:cNvGrpSpPr>
              <p:nvPr/>
            </p:nvGrpSpPr>
            <p:grpSpPr bwMode="auto">
              <a:xfrm>
                <a:off x="0" y="29"/>
                <a:ext cx="2015" cy="613"/>
                <a:chOff x="0" y="29"/>
                <a:chExt cx="2015" cy="613"/>
              </a:xfrm>
            </p:grpSpPr>
            <p:pic>
              <p:nvPicPr>
                <p:cNvPr id="53346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47" name="Picture 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339" name="Group 6"/>
              <p:cNvGrpSpPr>
                <a:grpSpLocks/>
              </p:cNvGrpSpPr>
              <p:nvPr/>
            </p:nvGrpSpPr>
            <p:grpSpPr bwMode="auto">
              <a:xfrm>
                <a:off x="2010" y="29"/>
                <a:ext cx="2015" cy="613"/>
                <a:chOff x="2010" y="29"/>
                <a:chExt cx="2015" cy="613"/>
              </a:xfrm>
            </p:grpSpPr>
            <p:pic>
              <p:nvPicPr>
                <p:cNvPr id="53344" name="Picture 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45" name="Picture 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3340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3341" name="Group 10"/>
              <p:cNvGrpSpPr>
                <a:grpSpLocks/>
              </p:cNvGrpSpPr>
              <p:nvPr/>
            </p:nvGrpSpPr>
            <p:grpSpPr bwMode="auto">
              <a:xfrm>
                <a:off x="4020" y="29"/>
                <a:ext cx="2015" cy="613"/>
                <a:chOff x="4020" y="29"/>
                <a:chExt cx="2015" cy="613"/>
              </a:xfrm>
            </p:grpSpPr>
            <p:pic>
              <p:nvPicPr>
                <p:cNvPr id="53342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43" name="Picture 1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3261" name="Group 13"/>
            <p:cNvGrpSpPr>
              <a:grpSpLocks/>
            </p:cNvGrpSpPr>
            <p:nvPr/>
          </p:nvGrpSpPr>
          <p:grpSpPr bwMode="auto">
            <a:xfrm>
              <a:off x="0" y="664"/>
              <a:ext cx="6314" cy="614"/>
              <a:chOff x="0" y="664"/>
              <a:chExt cx="6314" cy="614"/>
            </a:xfrm>
          </p:grpSpPr>
          <p:grpSp>
            <p:nvGrpSpPr>
              <p:cNvPr id="53328" name="Group 14"/>
              <p:cNvGrpSpPr>
                <a:grpSpLocks/>
              </p:cNvGrpSpPr>
              <p:nvPr/>
            </p:nvGrpSpPr>
            <p:grpSpPr bwMode="auto">
              <a:xfrm>
                <a:off x="0" y="664"/>
                <a:ext cx="2015" cy="613"/>
                <a:chOff x="0" y="664"/>
                <a:chExt cx="2015" cy="613"/>
              </a:xfrm>
            </p:grpSpPr>
            <p:pic>
              <p:nvPicPr>
                <p:cNvPr id="53336" name="Picture 1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37" name="Picture 1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329" name="Group 17"/>
              <p:cNvGrpSpPr>
                <a:grpSpLocks/>
              </p:cNvGrpSpPr>
              <p:nvPr/>
            </p:nvGrpSpPr>
            <p:grpSpPr bwMode="auto">
              <a:xfrm>
                <a:off x="2010" y="664"/>
                <a:ext cx="2015" cy="613"/>
                <a:chOff x="2010" y="664"/>
                <a:chExt cx="2015" cy="613"/>
              </a:xfrm>
            </p:grpSpPr>
            <p:pic>
              <p:nvPicPr>
                <p:cNvPr id="53334" name="Picture 1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35" name="Picture 1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3330" name="Picture 2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6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3331" name="Group 21"/>
              <p:cNvGrpSpPr>
                <a:grpSpLocks/>
              </p:cNvGrpSpPr>
              <p:nvPr/>
            </p:nvGrpSpPr>
            <p:grpSpPr bwMode="auto">
              <a:xfrm>
                <a:off x="4020" y="664"/>
                <a:ext cx="2015" cy="613"/>
                <a:chOff x="4020" y="664"/>
                <a:chExt cx="2015" cy="613"/>
              </a:xfrm>
            </p:grpSpPr>
            <p:pic>
              <p:nvPicPr>
                <p:cNvPr id="53332" name="Picture 2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33" name="Picture 2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3262" name="Group 24"/>
            <p:cNvGrpSpPr>
              <a:grpSpLocks/>
            </p:cNvGrpSpPr>
            <p:nvPr/>
          </p:nvGrpSpPr>
          <p:grpSpPr bwMode="auto">
            <a:xfrm>
              <a:off x="0" y="1299"/>
              <a:ext cx="6314" cy="614"/>
              <a:chOff x="0" y="1299"/>
              <a:chExt cx="6314" cy="614"/>
            </a:xfrm>
          </p:grpSpPr>
          <p:grpSp>
            <p:nvGrpSpPr>
              <p:cNvPr id="53318" name="Group 25"/>
              <p:cNvGrpSpPr>
                <a:grpSpLocks/>
              </p:cNvGrpSpPr>
              <p:nvPr/>
            </p:nvGrpSpPr>
            <p:grpSpPr bwMode="auto">
              <a:xfrm>
                <a:off x="0" y="1299"/>
                <a:ext cx="2015" cy="613"/>
                <a:chOff x="0" y="1299"/>
                <a:chExt cx="2015" cy="613"/>
              </a:xfrm>
            </p:grpSpPr>
            <p:pic>
              <p:nvPicPr>
                <p:cNvPr id="53326" name="Picture 2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27" name="Picture 2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319" name="Group 28"/>
              <p:cNvGrpSpPr>
                <a:grpSpLocks/>
              </p:cNvGrpSpPr>
              <p:nvPr/>
            </p:nvGrpSpPr>
            <p:grpSpPr bwMode="auto">
              <a:xfrm>
                <a:off x="2010" y="1299"/>
                <a:ext cx="2015" cy="613"/>
                <a:chOff x="2010" y="1299"/>
                <a:chExt cx="2015" cy="613"/>
              </a:xfrm>
            </p:grpSpPr>
            <p:pic>
              <p:nvPicPr>
                <p:cNvPr id="53324" name="Picture 2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25" name="Picture 3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3320" name="Picture 3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9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3321" name="Group 32"/>
              <p:cNvGrpSpPr>
                <a:grpSpLocks/>
              </p:cNvGrpSpPr>
              <p:nvPr/>
            </p:nvGrpSpPr>
            <p:grpSpPr bwMode="auto">
              <a:xfrm>
                <a:off x="4020" y="1299"/>
                <a:ext cx="2015" cy="613"/>
                <a:chOff x="4020" y="1299"/>
                <a:chExt cx="2015" cy="613"/>
              </a:xfrm>
            </p:grpSpPr>
            <p:pic>
              <p:nvPicPr>
                <p:cNvPr id="53322" name="Picture 3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23" name="Picture 3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3263" name="Group 35"/>
            <p:cNvGrpSpPr>
              <a:grpSpLocks/>
            </p:cNvGrpSpPr>
            <p:nvPr/>
          </p:nvGrpSpPr>
          <p:grpSpPr bwMode="auto">
            <a:xfrm>
              <a:off x="0" y="1934"/>
              <a:ext cx="6314" cy="614"/>
              <a:chOff x="0" y="1934"/>
              <a:chExt cx="6314" cy="614"/>
            </a:xfrm>
          </p:grpSpPr>
          <p:grpSp>
            <p:nvGrpSpPr>
              <p:cNvPr id="53308" name="Group 36"/>
              <p:cNvGrpSpPr>
                <a:grpSpLocks/>
              </p:cNvGrpSpPr>
              <p:nvPr/>
            </p:nvGrpSpPr>
            <p:grpSpPr bwMode="auto">
              <a:xfrm>
                <a:off x="0" y="1934"/>
                <a:ext cx="2015" cy="613"/>
                <a:chOff x="0" y="1934"/>
                <a:chExt cx="2015" cy="613"/>
              </a:xfrm>
            </p:grpSpPr>
            <p:pic>
              <p:nvPicPr>
                <p:cNvPr id="53316" name="Picture 3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17" name="Picture 3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309" name="Group 39"/>
              <p:cNvGrpSpPr>
                <a:grpSpLocks/>
              </p:cNvGrpSpPr>
              <p:nvPr/>
            </p:nvGrpSpPr>
            <p:grpSpPr bwMode="auto">
              <a:xfrm>
                <a:off x="2010" y="1934"/>
                <a:ext cx="2015" cy="613"/>
                <a:chOff x="2010" y="1934"/>
                <a:chExt cx="2015" cy="613"/>
              </a:xfrm>
            </p:grpSpPr>
            <p:pic>
              <p:nvPicPr>
                <p:cNvPr id="53314" name="Picture 4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15" name="Picture 4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3310" name="Picture 4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3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3311" name="Group 43"/>
              <p:cNvGrpSpPr>
                <a:grpSpLocks/>
              </p:cNvGrpSpPr>
              <p:nvPr/>
            </p:nvGrpSpPr>
            <p:grpSpPr bwMode="auto">
              <a:xfrm>
                <a:off x="4020" y="1934"/>
                <a:ext cx="2015" cy="613"/>
                <a:chOff x="4020" y="1934"/>
                <a:chExt cx="2015" cy="613"/>
              </a:xfrm>
            </p:grpSpPr>
            <p:pic>
              <p:nvPicPr>
                <p:cNvPr id="53312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13" name="Picture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3264" name="Group 46"/>
            <p:cNvGrpSpPr>
              <a:grpSpLocks/>
            </p:cNvGrpSpPr>
            <p:nvPr/>
          </p:nvGrpSpPr>
          <p:grpSpPr bwMode="auto">
            <a:xfrm>
              <a:off x="0" y="2569"/>
              <a:ext cx="6314" cy="614"/>
              <a:chOff x="0" y="2569"/>
              <a:chExt cx="6314" cy="614"/>
            </a:xfrm>
          </p:grpSpPr>
          <p:grpSp>
            <p:nvGrpSpPr>
              <p:cNvPr id="53298" name="Group 47"/>
              <p:cNvGrpSpPr>
                <a:grpSpLocks/>
              </p:cNvGrpSpPr>
              <p:nvPr/>
            </p:nvGrpSpPr>
            <p:grpSpPr bwMode="auto">
              <a:xfrm>
                <a:off x="0" y="2569"/>
                <a:ext cx="2015" cy="613"/>
                <a:chOff x="0" y="2569"/>
                <a:chExt cx="2015" cy="613"/>
              </a:xfrm>
            </p:grpSpPr>
            <p:pic>
              <p:nvPicPr>
                <p:cNvPr id="53306" name="Picture 4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07" name="Picture 4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299" name="Group 50"/>
              <p:cNvGrpSpPr>
                <a:grpSpLocks/>
              </p:cNvGrpSpPr>
              <p:nvPr/>
            </p:nvGrpSpPr>
            <p:grpSpPr bwMode="auto">
              <a:xfrm>
                <a:off x="2010" y="2569"/>
                <a:ext cx="2015" cy="613"/>
                <a:chOff x="2010" y="2569"/>
                <a:chExt cx="2015" cy="613"/>
              </a:xfrm>
            </p:grpSpPr>
            <p:pic>
              <p:nvPicPr>
                <p:cNvPr id="53304" name="Picture 5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05" name="Picture 5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3300" name="Picture 5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6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3301" name="Group 54"/>
              <p:cNvGrpSpPr>
                <a:grpSpLocks/>
              </p:cNvGrpSpPr>
              <p:nvPr/>
            </p:nvGrpSpPr>
            <p:grpSpPr bwMode="auto">
              <a:xfrm>
                <a:off x="4020" y="2569"/>
                <a:ext cx="2015" cy="613"/>
                <a:chOff x="4020" y="2569"/>
                <a:chExt cx="2015" cy="613"/>
              </a:xfrm>
            </p:grpSpPr>
            <p:pic>
              <p:nvPicPr>
                <p:cNvPr id="53302" name="Picture 5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303" name="Picture 5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3265" name="Group 57"/>
            <p:cNvGrpSpPr>
              <a:grpSpLocks/>
            </p:cNvGrpSpPr>
            <p:nvPr/>
          </p:nvGrpSpPr>
          <p:grpSpPr bwMode="auto">
            <a:xfrm>
              <a:off x="0" y="3204"/>
              <a:ext cx="6314" cy="614"/>
              <a:chOff x="0" y="3204"/>
              <a:chExt cx="6314" cy="614"/>
            </a:xfrm>
          </p:grpSpPr>
          <p:grpSp>
            <p:nvGrpSpPr>
              <p:cNvPr id="53288" name="Group 58"/>
              <p:cNvGrpSpPr>
                <a:grpSpLocks/>
              </p:cNvGrpSpPr>
              <p:nvPr/>
            </p:nvGrpSpPr>
            <p:grpSpPr bwMode="auto">
              <a:xfrm>
                <a:off x="0" y="3204"/>
                <a:ext cx="2015" cy="613"/>
                <a:chOff x="0" y="3204"/>
                <a:chExt cx="2015" cy="613"/>
              </a:xfrm>
            </p:grpSpPr>
            <p:pic>
              <p:nvPicPr>
                <p:cNvPr id="53296" name="Picture 5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297" name="Picture 6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289" name="Group 61"/>
              <p:cNvGrpSpPr>
                <a:grpSpLocks/>
              </p:cNvGrpSpPr>
              <p:nvPr/>
            </p:nvGrpSpPr>
            <p:grpSpPr bwMode="auto">
              <a:xfrm>
                <a:off x="2010" y="3204"/>
                <a:ext cx="2015" cy="613"/>
                <a:chOff x="2010" y="3204"/>
                <a:chExt cx="2015" cy="613"/>
              </a:xfrm>
            </p:grpSpPr>
            <p:pic>
              <p:nvPicPr>
                <p:cNvPr id="53294" name="Picture 6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295" name="Picture 6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3290" name="Picture 6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20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3291" name="Group 65"/>
              <p:cNvGrpSpPr>
                <a:grpSpLocks/>
              </p:cNvGrpSpPr>
              <p:nvPr/>
            </p:nvGrpSpPr>
            <p:grpSpPr bwMode="auto">
              <a:xfrm>
                <a:off x="4020" y="3204"/>
                <a:ext cx="2015" cy="613"/>
                <a:chOff x="4020" y="3204"/>
                <a:chExt cx="2015" cy="613"/>
              </a:xfrm>
            </p:grpSpPr>
            <p:pic>
              <p:nvPicPr>
                <p:cNvPr id="53292" name="Picture 6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293" name="Picture 6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3266" name="Group 68"/>
            <p:cNvGrpSpPr>
              <a:grpSpLocks/>
            </p:cNvGrpSpPr>
            <p:nvPr/>
          </p:nvGrpSpPr>
          <p:grpSpPr bwMode="auto">
            <a:xfrm>
              <a:off x="0" y="4142"/>
              <a:ext cx="6314" cy="614"/>
              <a:chOff x="0" y="4142"/>
              <a:chExt cx="6314" cy="614"/>
            </a:xfrm>
          </p:grpSpPr>
          <p:grpSp>
            <p:nvGrpSpPr>
              <p:cNvPr id="53278" name="Group 69"/>
              <p:cNvGrpSpPr>
                <a:grpSpLocks/>
              </p:cNvGrpSpPr>
              <p:nvPr/>
            </p:nvGrpSpPr>
            <p:grpSpPr bwMode="auto">
              <a:xfrm>
                <a:off x="0" y="4142"/>
                <a:ext cx="2015" cy="613"/>
                <a:chOff x="0" y="4142"/>
                <a:chExt cx="2015" cy="613"/>
              </a:xfrm>
            </p:grpSpPr>
            <p:pic>
              <p:nvPicPr>
                <p:cNvPr id="53286" name="Picture 7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287" name="Picture 7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279" name="Group 72"/>
              <p:cNvGrpSpPr>
                <a:grpSpLocks/>
              </p:cNvGrpSpPr>
              <p:nvPr/>
            </p:nvGrpSpPr>
            <p:grpSpPr bwMode="auto">
              <a:xfrm>
                <a:off x="2010" y="4142"/>
                <a:ext cx="2015" cy="613"/>
                <a:chOff x="2010" y="4142"/>
                <a:chExt cx="2015" cy="613"/>
              </a:xfrm>
            </p:grpSpPr>
            <p:pic>
              <p:nvPicPr>
                <p:cNvPr id="53284" name="Picture 7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285" name="Picture 7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3280" name="Picture 7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42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3281" name="Group 76"/>
              <p:cNvGrpSpPr>
                <a:grpSpLocks/>
              </p:cNvGrpSpPr>
              <p:nvPr/>
            </p:nvGrpSpPr>
            <p:grpSpPr bwMode="auto">
              <a:xfrm>
                <a:off x="4020" y="4142"/>
                <a:ext cx="2015" cy="613"/>
                <a:chOff x="4020" y="4142"/>
                <a:chExt cx="2015" cy="613"/>
              </a:xfrm>
            </p:grpSpPr>
            <p:pic>
              <p:nvPicPr>
                <p:cNvPr id="53282" name="Picture 7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283" name="Picture 7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3267" name="Group 79"/>
            <p:cNvGrpSpPr>
              <a:grpSpLocks/>
            </p:cNvGrpSpPr>
            <p:nvPr/>
          </p:nvGrpSpPr>
          <p:grpSpPr bwMode="auto">
            <a:xfrm>
              <a:off x="0" y="3839"/>
              <a:ext cx="6314" cy="614"/>
              <a:chOff x="0" y="3839"/>
              <a:chExt cx="6314" cy="614"/>
            </a:xfrm>
          </p:grpSpPr>
          <p:grpSp>
            <p:nvGrpSpPr>
              <p:cNvPr id="53268" name="Group 80"/>
              <p:cNvGrpSpPr>
                <a:grpSpLocks/>
              </p:cNvGrpSpPr>
              <p:nvPr/>
            </p:nvGrpSpPr>
            <p:grpSpPr bwMode="auto">
              <a:xfrm>
                <a:off x="0" y="3839"/>
                <a:ext cx="2015" cy="613"/>
                <a:chOff x="0" y="3839"/>
                <a:chExt cx="2015" cy="613"/>
              </a:xfrm>
            </p:grpSpPr>
            <p:pic>
              <p:nvPicPr>
                <p:cNvPr id="53276" name="Picture 8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277" name="Picture 8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269" name="Group 83"/>
              <p:cNvGrpSpPr>
                <a:grpSpLocks/>
              </p:cNvGrpSpPr>
              <p:nvPr/>
            </p:nvGrpSpPr>
            <p:grpSpPr bwMode="auto">
              <a:xfrm>
                <a:off x="2010" y="3839"/>
                <a:ext cx="2015" cy="613"/>
                <a:chOff x="2010" y="3839"/>
                <a:chExt cx="2015" cy="613"/>
              </a:xfrm>
            </p:grpSpPr>
            <p:pic>
              <p:nvPicPr>
                <p:cNvPr id="53274" name="Picture 8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275" name="Picture 8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3270" name="Picture 8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3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3271" name="Group 87"/>
              <p:cNvGrpSpPr>
                <a:grpSpLocks/>
              </p:cNvGrpSpPr>
              <p:nvPr/>
            </p:nvGrpSpPr>
            <p:grpSpPr bwMode="auto">
              <a:xfrm>
                <a:off x="4020" y="3839"/>
                <a:ext cx="2015" cy="613"/>
                <a:chOff x="4020" y="3839"/>
                <a:chExt cx="2015" cy="613"/>
              </a:xfrm>
            </p:grpSpPr>
            <p:pic>
              <p:nvPicPr>
                <p:cNvPr id="53272" name="Picture 8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273" name="Picture 8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3557" name="Rectangle 96"/>
          <p:cNvSpPr>
            <a:spLocks noChangeArrowheads="1"/>
          </p:cNvSpPr>
          <p:nvPr/>
        </p:nvSpPr>
        <p:spPr bwMode="auto">
          <a:xfrm>
            <a:off x="101600" y="1390650"/>
            <a:ext cx="8774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2452" rIns="81638" bIns="42452">
            <a:spAutoFit/>
          </a:bodyPr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418"/>
              </a:spcBef>
              <a:buClrTx/>
              <a:defRPr/>
            </a:pPr>
            <a:r>
              <a:rPr lang="en-AU" altLang="en-US" sz="1996" b="1" dirty="0">
                <a:solidFill>
                  <a:srgbClr val="000000"/>
                </a:solidFill>
                <a:cs typeface="Times New Roman" panose="02020603050405020304" pitchFamily="18" charset="0"/>
              </a:rPr>
              <a:t>Create a program with the features:</a:t>
            </a:r>
          </a:p>
        </p:txBody>
      </p:sp>
      <p:sp>
        <p:nvSpPr>
          <p:cNvPr id="30725" name="Rectangle 1"/>
          <p:cNvSpPr>
            <a:spLocks noChangeArrowheads="1"/>
          </p:cNvSpPr>
          <p:nvPr/>
        </p:nvSpPr>
        <p:spPr bwMode="auto">
          <a:xfrm>
            <a:off x="152400" y="1731963"/>
            <a:ext cx="8766175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ts val="1563"/>
              </a:spcBef>
              <a:defRPr/>
            </a:pP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a) Create four threads that sequentially and respectively represents: 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Bugs Bunny (B)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AU" altLang="en-US" sz="14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Taz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Devil (D)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AU" altLang="en-US" sz="14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Tweety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(T)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 and 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Marvin the Martian (M)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Don’t allow threads to </a:t>
            </a:r>
            <a:r>
              <a:rPr lang="en-AU" altLang="en-US" sz="1400" b="1" dirty="0">
                <a:solidFill>
                  <a:schemeClr val="tx1"/>
                </a:solidFill>
                <a:cs typeface="Times New Roman" panose="02020603050405020304" pitchFamily="18" charset="0"/>
              </a:rPr>
              <a:t>collide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 synchronizing them properly. </a:t>
            </a:r>
            <a:r>
              <a:rPr lang="en-AU" altLang="en-US" sz="1400" b="1" dirty="0">
                <a:solidFill>
                  <a:srgbClr val="0000FF"/>
                </a:solidFill>
                <a:cs typeface="Times New Roman" panose="02020603050405020304" pitchFamily="18" charset="0"/>
              </a:rPr>
              <a:t>(2 points)</a:t>
            </a:r>
          </a:p>
          <a:p>
            <a:pPr>
              <a:spcBef>
                <a:spcPts val="1563"/>
              </a:spcBef>
              <a:defRPr/>
            </a:pP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b) Walking is random motion; The 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Bunny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AU" altLang="en-US" sz="14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Taz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AU" altLang="en-US" sz="14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Tweety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 and 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Marvin 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are trying to win the race in their own thread to take control over the new planet x, accessing the </a:t>
            </a:r>
            <a:r>
              <a:rPr lang="en-AU" altLang="en-US" sz="1400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worskspace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variables located inside the </a:t>
            </a:r>
            <a:r>
              <a:rPr lang="en-AU" altLang="en-US" sz="1400" b="1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pthread_mutex_lock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only, representing their position in the race; print the board every time a player move his position; the competitor has to locate one golden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and then run carrying the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to the </a:t>
            </a:r>
            <a:r>
              <a:rPr lang="en-AU" altLang="en-US" sz="1400" b="1" dirty="0">
                <a:solidFill>
                  <a:srgbClr val="00B050"/>
                </a:solidFill>
                <a:cs typeface="Times New Roman" panose="02020603050405020304" pitchFamily="18" charset="0"/>
              </a:rPr>
              <a:t>Mountain (F)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top; Whenever someone got the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 show that he is carrying it printing the toon character with the respective symbol: e.g. 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B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(C) 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; Whoever place the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first on the top of the </a:t>
            </a:r>
            <a:r>
              <a:rPr lang="en-AU" altLang="en-US" sz="1400" b="1" dirty="0">
                <a:solidFill>
                  <a:srgbClr val="00B050"/>
                </a:solidFill>
                <a:cs typeface="Times New Roman" panose="02020603050405020304" pitchFamily="18" charset="0"/>
              </a:rPr>
              <a:t>Mountain (F)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will win the race; in the workspace there are only 2 golden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 which will allow only two runners to try to get to the top of the </a:t>
            </a:r>
            <a:r>
              <a:rPr lang="en-AU" altLang="en-US" sz="1400" b="1" dirty="0">
                <a:solidFill>
                  <a:srgbClr val="00B050"/>
                </a:solidFill>
                <a:cs typeface="Times New Roman" panose="02020603050405020304" pitchFamily="18" charset="0"/>
              </a:rPr>
              <a:t>Mountain (F)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first. </a:t>
            </a:r>
            <a:r>
              <a:rPr lang="en-AU" altLang="en-US" sz="1400" b="1" dirty="0">
                <a:solidFill>
                  <a:srgbClr val="0000FF"/>
                </a:solidFill>
                <a:cs typeface="Times New Roman" panose="02020603050405020304" pitchFamily="18" charset="0"/>
              </a:rPr>
              <a:t>(4 points)</a:t>
            </a:r>
          </a:p>
          <a:p>
            <a:pPr>
              <a:spcBef>
                <a:spcPts val="1563"/>
              </a:spcBef>
              <a:defRPr/>
            </a:pP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c) In the attempt to decrease the chances of others to get to the top of the </a:t>
            </a:r>
            <a:r>
              <a:rPr lang="en-AU" altLang="en-US" sz="1400" b="1" dirty="0">
                <a:solidFill>
                  <a:srgbClr val="00B050"/>
                </a:solidFill>
                <a:cs typeface="Times New Roman" panose="02020603050405020304" pitchFamily="18" charset="0"/>
              </a:rPr>
              <a:t>Mountain (F)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first, 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Marvin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activates the space x multi-dimensional time travel machine; every time the machine is activated, the </a:t>
            </a:r>
            <a:r>
              <a:rPr lang="en-AU" altLang="en-US" sz="1400" b="1" dirty="0">
                <a:solidFill>
                  <a:srgbClr val="00B050"/>
                </a:solidFill>
                <a:cs typeface="Times New Roman" panose="02020603050405020304" pitchFamily="18" charset="0"/>
              </a:rPr>
              <a:t>Mountain (F)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changes location to a random position as any available/empty square; the time machine is activated every time after 3 complete whole cycle. </a:t>
            </a:r>
            <a:r>
              <a:rPr lang="en-AU" altLang="en-US" sz="1400" b="1" dirty="0">
                <a:solidFill>
                  <a:srgbClr val="0000FF"/>
                </a:solidFill>
                <a:cs typeface="Times New Roman" panose="02020603050405020304" pitchFamily="18" charset="0"/>
              </a:rPr>
              <a:t>(2 points)</a:t>
            </a:r>
            <a:endParaRPr lang="en-AU" altLang="en-US" sz="1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ts val="1563"/>
              </a:spcBef>
              <a:defRPr/>
            </a:pP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d) Besides trying to find the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Marvin 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cheats, as he is the only runner that is capable of shooting others to eliminate competitors, stealing a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If 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Marvin 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steps on the same grid where there is another competitor, </a:t>
            </a:r>
            <a:r>
              <a:rPr lang="en-AU" altLang="en-US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Marvin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will eliminate the competitor shooting, and stealing the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 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if possible; all other competitors are not allowed to step on the same grid/spot from other competitors; nobody is allowed to step on the spot with the symbol mountain top </a:t>
            </a:r>
            <a:r>
              <a:rPr lang="en-AU" altLang="en-US" sz="1400" b="1" dirty="0">
                <a:solidFill>
                  <a:srgbClr val="00B050"/>
                </a:solidFill>
                <a:cs typeface="Times New Roman" panose="02020603050405020304" pitchFamily="18" charset="0"/>
              </a:rPr>
              <a:t>Mountain (F)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if not already carrying the golden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The race ends when any competitor place the first </a:t>
            </a:r>
            <a:r>
              <a:rPr lang="en-AU" altLang="en-US" sz="1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carrot/flag (C)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on the top of </a:t>
            </a:r>
            <a:r>
              <a:rPr lang="en-AU" altLang="en-US" sz="1400" b="1" dirty="0">
                <a:solidFill>
                  <a:srgbClr val="00B050"/>
                </a:solidFill>
                <a:cs typeface="Times New Roman" panose="02020603050405020304" pitchFamily="18" charset="0"/>
              </a:rPr>
              <a:t>Mountain (F)</a:t>
            </a:r>
            <a:r>
              <a:rPr lang="en-AU" altLang="en-US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r>
              <a:rPr lang="en-AU" altLang="en-US" sz="1400" b="1" dirty="0">
                <a:solidFill>
                  <a:srgbClr val="0000FF"/>
                </a:solidFill>
                <a:cs typeface="Times New Roman" panose="02020603050405020304" pitchFamily="18" charset="0"/>
              </a:rPr>
              <a:t>(2 points)</a:t>
            </a:r>
          </a:p>
        </p:txBody>
      </p:sp>
      <p:pic>
        <p:nvPicPr>
          <p:cNvPr id="5325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25" y="-3175"/>
            <a:ext cx="1106488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6" name="Picture 2" descr="Image result for bug bunny transparent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49213"/>
            <a:ext cx="1322387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7" name="Picture 4" descr="Image result for taz transparent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44450"/>
            <a:ext cx="1439863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94" y="876701"/>
            <a:ext cx="2570163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49A6B396-18EB-482B-BF6E-D8268D06D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548" y="4716"/>
            <a:ext cx="5137138" cy="870507"/>
          </a:xfrm>
          <a:prstGeom prst="rect">
            <a:avLst/>
          </a:prstGeom>
        </p:spPr>
      </p:pic>
      <p:pic>
        <p:nvPicPr>
          <p:cNvPr id="106" name="Picture 101" descr="Image result for code for fun">
            <a:extLst>
              <a:ext uri="{FF2B5EF4-FFF2-40B4-BE49-F238E27FC236}">
                <a16:creationId xmlns:a16="http://schemas.microsoft.com/office/drawing/2014/main" id="{81A88DC6-5D53-4474-AD18-1C568525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1" y="380581"/>
            <a:ext cx="12811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Image result for classic scifi">
            <a:extLst>
              <a:ext uri="{FF2B5EF4-FFF2-40B4-BE49-F238E27FC236}">
                <a16:creationId xmlns:a16="http://schemas.microsoft.com/office/drawing/2014/main" id="{06A7BFDE-6FF0-43A0-BBAE-AB70A8CD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617538"/>
            <a:ext cx="9207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964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7242</TotalTime>
  <Words>582</Words>
  <Application>Microsoft Office PowerPoint</Application>
  <PresentationFormat>On-screen Show (4:3)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Unicode MS</vt:lpstr>
      <vt:lpstr>DejaVu Sans</vt:lpstr>
      <vt:lpstr>Droid Sans Fallback</vt:lpstr>
      <vt:lpstr>Tahoma</vt:lpstr>
      <vt:lpstr>Times New Roman</vt:lpstr>
      <vt:lpstr>Office Theme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presentation - nanorobot</dc:title>
  <dc:subject/>
  <dc:creator>Adriano Cavalcanti</dc:creator>
  <cp:keywords/>
  <dc:description/>
  <cp:lastModifiedBy>tux</cp:lastModifiedBy>
  <cp:revision>923</cp:revision>
  <cp:lastPrinted>2004-09-24T15:21:01Z</cp:lastPrinted>
  <dcterms:created xsi:type="dcterms:W3CDTF">2005-04-01T14:56:17Z</dcterms:created>
  <dcterms:modified xsi:type="dcterms:W3CDTF">2018-04-18T01:58:06Z</dcterms:modified>
</cp:coreProperties>
</file>